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7"/>
  </p:notesMasterIdLst>
  <p:sldIdLst>
    <p:sldId id="256" r:id="rId5"/>
    <p:sldId id="264" r:id="rId6"/>
    <p:sldId id="257" r:id="rId7"/>
    <p:sldId id="358" r:id="rId8"/>
    <p:sldId id="311" r:id="rId9"/>
    <p:sldId id="337" r:id="rId10"/>
    <p:sldId id="324" r:id="rId11"/>
    <p:sldId id="1629" r:id="rId12"/>
    <p:sldId id="283" r:id="rId13"/>
    <p:sldId id="1947" r:id="rId14"/>
    <p:sldId id="361" r:id="rId15"/>
    <p:sldId id="364" r:id="rId16"/>
    <p:sldId id="362" r:id="rId17"/>
    <p:sldId id="377" r:id="rId18"/>
    <p:sldId id="376" r:id="rId19"/>
    <p:sldId id="359" r:id="rId20"/>
    <p:sldId id="291" r:id="rId21"/>
    <p:sldId id="292" r:id="rId22"/>
    <p:sldId id="363" r:id="rId23"/>
    <p:sldId id="319" r:id="rId24"/>
    <p:sldId id="375" r:id="rId25"/>
    <p:sldId id="35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64"/>
            <p14:sldId id="257"/>
            <p14:sldId id="358"/>
            <p14:sldId id="311"/>
            <p14:sldId id="337"/>
            <p14:sldId id="324"/>
            <p14:sldId id="1629"/>
            <p14:sldId id="283"/>
            <p14:sldId id="1947"/>
            <p14:sldId id="361"/>
            <p14:sldId id="364"/>
            <p14:sldId id="362"/>
            <p14:sldId id="377"/>
            <p14:sldId id="376"/>
            <p14:sldId id="359"/>
            <p14:sldId id="291"/>
            <p14:sldId id="292"/>
            <p14:sldId id="363"/>
            <p14:sldId id="319"/>
            <p14:sldId id="375"/>
            <p14:sldId id="3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2145A"/>
    <a:srgbClr val="FFFFFF"/>
    <a:srgbClr val="E2068C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AC73C6-4E02-4B97-8C42-0E55F7D246F2}" v="26" dt="2018-10-19T09:05:29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790" autoAdjust="0"/>
  </p:normalViewPr>
  <p:slideViewPr>
    <p:cSldViewPr snapToGrid="0">
      <p:cViewPr varScale="1">
        <p:scale>
          <a:sx n="77" d="100"/>
          <a:sy n="77" d="100"/>
        </p:scale>
        <p:origin x="20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Dal Pino" userId="14a896b6fdb3cc7c" providerId="LiveId" clId="{A345E51A-4AC8-43CB-856F-C40FBC235867}"/>
    <pc:docChg chg="custSel addSld delSld modSld">
      <pc:chgData name="Marco Dal Pino" userId="14a896b6fdb3cc7c" providerId="LiveId" clId="{A345E51A-4AC8-43CB-856F-C40FBC235867}" dt="2018-10-02T17:20:33.310" v="105" actId="14100"/>
      <pc:docMkLst>
        <pc:docMk/>
      </pc:docMkLst>
      <pc:sldChg chg="addSp delSp modSp add modTransition">
        <pc:chgData name="Marco Dal Pino" userId="14a896b6fdb3cc7c" providerId="LiveId" clId="{A345E51A-4AC8-43CB-856F-C40FBC235867}" dt="2018-10-02T17:20:33.310" v="105" actId="14100"/>
        <pc:sldMkLst>
          <pc:docMk/>
          <pc:sldMk cId="2404834603" sldId="264"/>
        </pc:sldMkLst>
        <pc:spChg chg="del">
          <ac:chgData name="Marco Dal Pino" userId="14a896b6fdb3cc7c" providerId="LiveId" clId="{A345E51A-4AC8-43CB-856F-C40FBC235867}" dt="2018-10-02T17:03:31.932" v="7"/>
          <ac:spMkLst>
            <pc:docMk/>
            <pc:sldMk cId="2404834603" sldId="264"/>
            <ac:spMk id="2" creationId="{C81AD734-5EF7-44B8-B4A3-0988B3460A3A}"/>
          </ac:spMkLst>
        </pc:spChg>
        <pc:spChg chg="del">
          <ac:chgData name="Marco Dal Pino" userId="14a896b6fdb3cc7c" providerId="LiveId" clId="{A345E51A-4AC8-43CB-856F-C40FBC235867}" dt="2018-10-02T17:03:31.932" v="7"/>
          <ac:spMkLst>
            <pc:docMk/>
            <pc:sldMk cId="2404834603" sldId="264"/>
            <ac:spMk id="3" creationId="{3AD297E6-0376-4DDC-9259-E2F779AEADE9}"/>
          </ac:spMkLst>
        </pc:spChg>
        <pc:spChg chg="add mod">
          <ac:chgData name="Marco Dal Pino" userId="14a896b6fdb3cc7c" providerId="LiveId" clId="{A345E51A-4AC8-43CB-856F-C40FBC235867}" dt="2018-10-02T17:03:55.312" v="34" actId="122"/>
          <ac:spMkLst>
            <pc:docMk/>
            <pc:sldMk cId="2404834603" sldId="264"/>
            <ac:spMk id="4" creationId="{F41FB483-E5F9-4C42-9ACE-AF307C3554F2}"/>
          </ac:spMkLst>
        </pc:spChg>
        <pc:picChg chg="add mod">
          <ac:chgData name="Marco Dal Pino" userId="14a896b6fdb3cc7c" providerId="LiveId" clId="{A345E51A-4AC8-43CB-856F-C40FBC235867}" dt="2018-10-02T17:20:33.310" v="105" actId="14100"/>
          <ac:picMkLst>
            <pc:docMk/>
            <pc:sldMk cId="2404834603" sldId="264"/>
            <ac:picMk id="5" creationId="{F077890D-165E-41A8-BA8F-24419405DCED}"/>
          </ac:picMkLst>
        </pc:picChg>
        <pc:picChg chg="add mod">
          <ac:chgData name="Marco Dal Pino" userId="14a896b6fdb3cc7c" providerId="LiveId" clId="{A345E51A-4AC8-43CB-856F-C40FBC235867}" dt="2018-10-02T17:20:33.310" v="105" actId="14100"/>
          <ac:picMkLst>
            <pc:docMk/>
            <pc:sldMk cId="2404834603" sldId="264"/>
            <ac:picMk id="6" creationId="{3C90B0D0-0C08-4DAC-A027-C1CD26FFABB7}"/>
          </ac:picMkLst>
        </pc:picChg>
        <pc:picChg chg="add mod">
          <ac:chgData name="Marco Dal Pino" userId="14a896b6fdb3cc7c" providerId="LiveId" clId="{A345E51A-4AC8-43CB-856F-C40FBC235867}" dt="2018-10-02T17:20:10.223" v="87" actId="14100"/>
          <ac:picMkLst>
            <pc:docMk/>
            <pc:sldMk cId="2404834603" sldId="264"/>
            <ac:picMk id="7" creationId="{41D05A12-B514-4D07-A4AC-375FCF41125F}"/>
          </ac:picMkLst>
        </pc:picChg>
      </pc:sldChg>
    </pc:docChg>
  </pc:docChgLst>
  <pc:docChgLst>
    <pc:chgData name="Massimo Bonanni" userId="4aab693689223ee9" providerId="LiveId" clId="{0F62442F-3CC8-4F90-8E77-76AEBF3DCD9B}"/>
    <pc:docChg chg="undo custSel addSld delSld modSld sldOrd modSection">
      <pc:chgData name="Massimo Bonanni" userId="4aab693689223ee9" providerId="LiveId" clId="{0F62442F-3CC8-4F90-8E77-76AEBF3DCD9B}" dt="2018-10-10T21:28:55.074" v="2106" actId="20577"/>
      <pc:docMkLst>
        <pc:docMk/>
      </pc:docMkLst>
      <pc:sldChg chg="modSp">
        <pc:chgData name="Massimo Bonanni" userId="4aab693689223ee9" providerId="LiveId" clId="{0F62442F-3CC8-4F90-8E77-76AEBF3DCD9B}" dt="2018-10-10T21:18:45.403" v="2044" actId="179"/>
        <pc:sldMkLst>
          <pc:docMk/>
          <pc:sldMk cId="477504486" sldId="257"/>
        </pc:sldMkLst>
        <pc:spChg chg="mod">
          <ac:chgData name="Massimo Bonanni" userId="4aab693689223ee9" providerId="LiveId" clId="{0F62442F-3CC8-4F90-8E77-76AEBF3DCD9B}" dt="2018-10-10T21:18:45.403" v="2044" actId="179"/>
          <ac:spMkLst>
            <pc:docMk/>
            <pc:sldMk cId="477504486" sldId="257"/>
            <ac:spMk id="3" creationId="{2BA8E374-5793-40F2-A7B7-2D8AB053A278}"/>
          </ac:spMkLst>
        </pc:spChg>
      </pc:sldChg>
      <pc:sldChg chg="modSp">
        <pc:chgData name="Massimo Bonanni" userId="4aab693689223ee9" providerId="LiveId" clId="{0F62442F-3CC8-4F90-8E77-76AEBF3DCD9B}" dt="2018-10-10T20:35:27.573" v="1655" actId="20577"/>
        <pc:sldMkLst>
          <pc:docMk/>
          <pc:sldMk cId="3869674650" sldId="260"/>
        </pc:sldMkLst>
        <pc:spChg chg="mod">
          <ac:chgData name="Massimo Bonanni" userId="4aab693689223ee9" providerId="LiveId" clId="{0F62442F-3CC8-4F90-8E77-76AEBF3DCD9B}" dt="2018-10-10T20:35:27.573" v="1655" actId="20577"/>
          <ac:spMkLst>
            <pc:docMk/>
            <pc:sldMk cId="3869674650" sldId="260"/>
            <ac:spMk id="2" creationId="{6F20504C-C15B-4B85-88CA-781AD4B14DC8}"/>
          </ac:spMkLst>
        </pc:spChg>
      </pc:sldChg>
      <pc:sldChg chg="modSp add modTransition">
        <pc:chgData name="Massimo Bonanni" userId="4aab693689223ee9" providerId="LiveId" clId="{0F62442F-3CC8-4F90-8E77-76AEBF3DCD9B}" dt="2018-10-09T04:37:11.809" v="223" actId="179"/>
        <pc:sldMkLst>
          <pc:docMk/>
          <pc:sldMk cId="68577238" sldId="283"/>
        </pc:sldMkLst>
        <pc:spChg chg="mod">
          <ac:chgData name="Massimo Bonanni" userId="4aab693689223ee9" providerId="LiveId" clId="{0F62442F-3CC8-4F90-8E77-76AEBF3DCD9B}" dt="2018-10-09T04:37:11.809" v="223" actId="179"/>
          <ac:spMkLst>
            <pc:docMk/>
            <pc:sldMk cId="68577238" sldId="283"/>
            <ac:spMk id="5" creationId="{57BA3CDF-592F-4587-BFF9-326D46CEA1A0}"/>
          </ac:spMkLst>
        </pc:spChg>
      </pc:sldChg>
      <pc:sldChg chg="addSp delSp modSp ord modTransition">
        <pc:chgData name="Massimo Bonanni" userId="4aab693689223ee9" providerId="LiveId" clId="{0F62442F-3CC8-4F90-8E77-76AEBF3DCD9B}" dt="2018-10-09T04:22:52.198" v="76" actId="14100"/>
        <pc:sldMkLst>
          <pc:docMk/>
          <pc:sldMk cId="2402482760" sldId="291"/>
        </pc:sldMkLst>
        <pc:spChg chg="add del mod">
          <ac:chgData name="Massimo Bonanni" userId="4aab693689223ee9" providerId="LiveId" clId="{0F62442F-3CC8-4F90-8E77-76AEBF3DCD9B}" dt="2018-10-09T04:10:02.829" v="24"/>
          <ac:spMkLst>
            <pc:docMk/>
            <pc:sldMk cId="2402482760" sldId="291"/>
            <ac:spMk id="2" creationId="{27A8F5DB-EE2D-4D9D-B48F-65E0056C7AFC}"/>
          </ac:spMkLst>
        </pc:spChg>
        <pc:spChg chg="add del mod">
          <ac:chgData name="Massimo Bonanni" userId="4aab693689223ee9" providerId="LiveId" clId="{0F62442F-3CC8-4F90-8E77-76AEBF3DCD9B}" dt="2018-10-09T04:10:02.829" v="24"/>
          <ac:spMkLst>
            <pc:docMk/>
            <pc:sldMk cId="2402482760" sldId="291"/>
            <ac:spMk id="3" creationId="{CD9D7C97-1005-4F92-A4AF-72586D0DCCDD}"/>
          </ac:spMkLst>
        </pc:spChg>
        <pc:spChg chg="mod">
          <ac:chgData name="Massimo Bonanni" userId="4aab693689223ee9" providerId="LiveId" clId="{0F62442F-3CC8-4F90-8E77-76AEBF3DCD9B}" dt="2018-10-09T04:14:39.328" v="45" actId="1076"/>
          <ac:spMkLst>
            <pc:docMk/>
            <pc:sldMk cId="2402482760" sldId="291"/>
            <ac:spMk id="4" creationId="{14E07873-CBB7-44C2-A0A0-D1F5FA57D13D}"/>
          </ac:spMkLst>
        </pc:spChg>
        <pc:spChg chg="add del mod">
          <ac:chgData name="Massimo Bonanni" userId="4aab693689223ee9" providerId="LiveId" clId="{0F62442F-3CC8-4F90-8E77-76AEBF3DCD9B}" dt="2018-10-09T04:10:02.829" v="24"/>
          <ac:spMkLst>
            <pc:docMk/>
            <pc:sldMk cId="2402482760" sldId="291"/>
            <ac:spMk id="5" creationId="{6264373E-6765-42D0-9630-9A441E452A5D}"/>
          </ac:spMkLst>
        </pc:spChg>
        <pc:spChg chg="add del mod">
          <ac:chgData name="Massimo Bonanni" userId="4aab693689223ee9" providerId="LiveId" clId="{0F62442F-3CC8-4F90-8E77-76AEBF3DCD9B}" dt="2018-10-09T04:10:29.719" v="33"/>
          <ac:spMkLst>
            <pc:docMk/>
            <pc:sldMk cId="2402482760" sldId="291"/>
            <ac:spMk id="6" creationId="{4FA4752C-B123-49F8-AE15-79A110DCF7D2}"/>
          </ac:spMkLst>
        </pc:spChg>
        <pc:spChg chg="del mod">
          <ac:chgData name="Massimo Bonanni" userId="4aab693689223ee9" providerId="LiveId" clId="{0F62442F-3CC8-4F90-8E77-76AEBF3DCD9B}" dt="2018-10-09T04:10:29.719" v="33"/>
          <ac:spMkLst>
            <pc:docMk/>
            <pc:sldMk cId="2402482760" sldId="291"/>
            <ac:spMk id="11" creationId="{3CAD3FBC-66B6-40E7-BC9F-AB81A0682FAE}"/>
          </ac:spMkLst>
        </pc:spChg>
        <pc:spChg chg="del mod">
          <ac:chgData name="Massimo Bonanni" userId="4aab693689223ee9" providerId="LiveId" clId="{0F62442F-3CC8-4F90-8E77-76AEBF3DCD9B}" dt="2018-10-09T04:10:29.719" v="33"/>
          <ac:spMkLst>
            <pc:docMk/>
            <pc:sldMk cId="2402482760" sldId="291"/>
            <ac:spMk id="12" creationId="{4097E149-E89B-4221-A01F-7A8007B3C68E}"/>
          </ac:spMkLst>
        </pc:spChg>
        <pc:spChg chg="mod">
          <ac:chgData name="Massimo Bonanni" userId="4aab693689223ee9" providerId="LiveId" clId="{0F62442F-3CC8-4F90-8E77-76AEBF3DCD9B}" dt="2018-10-09T04:17:17.681" v="68" actId="1076"/>
          <ac:spMkLst>
            <pc:docMk/>
            <pc:sldMk cId="2402482760" sldId="291"/>
            <ac:spMk id="13" creationId="{1AFD3A71-8FA8-43B8-B89C-0864B46ACEC9}"/>
          </ac:spMkLst>
        </pc:spChg>
        <pc:spChg chg="mod">
          <ac:chgData name="Massimo Bonanni" userId="4aab693689223ee9" providerId="LiveId" clId="{0F62442F-3CC8-4F90-8E77-76AEBF3DCD9B}" dt="2018-10-09T04:17:11.752" v="66" actId="122"/>
          <ac:spMkLst>
            <pc:docMk/>
            <pc:sldMk cId="2402482760" sldId="291"/>
            <ac:spMk id="15" creationId="{C45BFE76-EB7C-416F-828B-C626C6EB1987}"/>
          </ac:spMkLst>
        </pc:spChg>
        <pc:spChg chg="del">
          <ac:chgData name="Massimo Bonanni" userId="4aab693689223ee9" providerId="LiveId" clId="{0F62442F-3CC8-4F90-8E77-76AEBF3DCD9B}" dt="2018-10-09T04:17:02.215" v="63" actId="478"/>
          <ac:spMkLst>
            <pc:docMk/>
            <pc:sldMk cId="2402482760" sldId="291"/>
            <ac:spMk id="16" creationId="{9D365ED7-BA0F-4CED-B981-01C618E8C960}"/>
          </ac:spMkLst>
        </pc:spChg>
        <pc:spChg chg="mod">
          <ac:chgData name="Massimo Bonanni" userId="4aab693689223ee9" providerId="LiveId" clId="{0F62442F-3CC8-4F90-8E77-76AEBF3DCD9B}" dt="2018-10-09T04:15:25.846" v="51" actId="403"/>
          <ac:spMkLst>
            <pc:docMk/>
            <pc:sldMk cId="2402482760" sldId="291"/>
            <ac:spMk id="19" creationId="{AB2A50B4-31EC-4B6C-A966-7DE3E4C80DF9}"/>
          </ac:spMkLst>
        </pc:spChg>
        <pc:spChg chg="mod">
          <ac:chgData name="Massimo Bonanni" userId="4aab693689223ee9" providerId="LiveId" clId="{0F62442F-3CC8-4F90-8E77-76AEBF3DCD9B}" dt="2018-10-09T04:15:25.846" v="51" actId="403"/>
          <ac:spMkLst>
            <pc:docMk/>
            <pc:sldMk cId="2402482760" sldId="291"/>
            <ac:spMk id="22" creationId="{46E24002-3D6D-4F03-9D12-4747D09D55C9}"/>
          </ac:spMkLst>
        </pc:spChg>
        <pc:spChg chg="mod">
          <ac:chgData name="Massimo Bonanni" userId="4aab693689223ee9" providerId="LiveId" clId="{0F62442F-3CC8-4F90-8E77-76AEBF3DCD9B}" dt="2018-10-09T04:14:32.366" v="43" actId="207"/>
          <ac:spMkLst>
            <pc:docMk/>
            <pc:sldMk cId="2402482760" sldId="291"/>
            <ac:spMk id="23" creationId="{D301DFF6-1A5D-4BCC-A072-358AD406DC12}"/>
          </ac:spMkLst>
        </pc:spChg>
        <pc:spChg chg="mod">
          <ac:chgData name="Massimo Bonanni" userId="4aab693689223ee9" providerId="LiveId" clId="{0F62442F-3CC8-4F90-8E77-76AEBF3DCD9B}" dt="2018-10-09T04:15:25.846" v="51" actId="403"/>
          <ac:spMkLst>
            <pc:docMk/>
            <pc:sldMk cId="2402482760" sldId="291"/>
            <ac:spMk id="27" creationId="{2AED311A-DC2B-45F6-BA20-86690095562A}"/>
          </ac:spMkLst>
        </pc:spChg>
        <pc:spChg chg="mod">
          <ac:chgData name="Massimo Bonanni" userId="4aab693689223ee9" providerId="LiveId" clId="{0F62442F-3CC8-4F90-8E77-76AEBF3DCD9B}" dt="2018-10-09T04:15:31.087" v="53" actId="403"/>
          <ac:spMkLst>
            <pc:docMk/>
            <pc:sldMk cId="2402482760" sldId="291"/>
            <ac:spMk id="30" creationId="{385FD387-13DD-4923-85A9-1E3BBA9362D7}"/>
          </ac:spMkLst>
        </pc:spChg>
        <pc:spChg chg="mod">
          <ac:chgData name="Massimo Bonanni" userId="4aab693689223ee9" providerId="LiveId" clId="{0F62442F-3CC8-4F90-8E77-76AEBF3DCD9B}" dt="2018-10-09T04:14:29.455" v="42" actId="207"/>
          <ac:spMkLst>
            <pc:docMk/>
            <pc:sldMk cId="2402482760" sldId="291"/>
            <ac:spMk id="32" creationId="{9661C9DA-769B-4314-84B2-A4695159B63E}"/>
          </ac:spMkLst>
        </pc:spChg>
        <pc:spChg chg="mod">
          <ac:chgData name="Massimo Bonanni" userId="4aab693689223ee9" providerId="LiveId" clId="{0F62442F-3CC8-4F90-8E77-76AEBF3DCD9B}" dt="2018-10-09T04:15:40.902" v="55" actId="403"/>
          <ac:spMkLst>
            <pc:docMk/>
            <pc:sldMk cId="2402482760" sldId="291"/>
            <ac:spMk id="34" creationId="{A6728D5B-B487-4917-BE31-9FC5D624F439}"/>
          </ac:spMkLst>
        </pc:spChg>
        <pc:spChg chg="mod">
          <ac:chgData name="Massimo Bonanni" userId="4aab693689223ee9" providerId="LiveId" clId="{0F62442F-3CC8-4F90-8E77-76AEBF3DCD9B}" dt="2018-10-09T04:15:40.902" v="55" actId="403"/>
          <ac:spMkLst>
            <pc:docMk/>
            <pc:sldMk cId="2402482760" sldId="291"/>
            <ac:spMk id="35" creationId="{7FE3680A-6222-476F-81FB-0850B5FFB3B2}"/>
          </ac:spMkLst>
        </pc:spChg>
        <pc:spChg chg="mod">
          <ac:chgData name="Massimo Bonanni" userId="4aab693689223ee9" providerId="LiveId" clId="{0F62442F-3CC8-4F90-8E77-76AEBF3DCD9B}" dt="2018-10-09T04:15:25.846" v="51" actId="403"/>
          <ac:spMkLst>
            <pc:docMk/>
            <pc:sldMk cId="2402482760" sldId="291"/>
            <ac:spMk id="36" creationId="{7825CF97-6003-4E01-93DC-0C1727E4BDCC}"/>
          </ac:spMkLst>
        </pc:spChg>
        <pc:spChg chg="mod">
          <ac:chgData name="Massimo Bonanni" userId="4aab693689223ee9" providerId="LiveId" clId="{0F62442F-3CC8-4F90-8E77-76AEBF3DCD9B}" dt="2018-10-09T04:15:25.846" v="51" actId="403"/>
          <ac:spMkLst>
            <pc:docMk/>
            <pc:sldMk cId="2402482760" sldId="291"/>
            <ac:spMk id="37" creationId="{8B24FE15-3201-4A92-A0E0-DC3D61C0F2AB}"/>
          </ac:spMkLst>
        </pc:spChg>
        <pc:spChg chg="mod">
          <ac:chgData name="Massimo Bonanni" userId="4aab693689223ee9" providerId="LiveId" clId="{0F62442F-3CC8-4F90-8E77-76AEBF3DCD9B}" dt="2018-10-09T04:15:25.846" v="51" actId="403"/>
          <ac:spMkLst>
            <pc:docMk/>
            <pc:sldMk cId="2402482760" sldId="291"/>
            <ac:spMk id="40" creationId="{120F655D-8143-41BE-9D92-5B4C5AB75B59}"/>
          </ac:spMkLst>
        </pc:spChg>
        <pc:spChg chg="mod">
          <ac:chgData name="Massimo Bonanni" userId="4aab693689223ee9" providerId="LiveId" clId="{0F62442F-3CC8-4F90-8E77-76AEBF3DCD9B}" dt="2018-10-09T04:15:25.846" v="51" actId="403"/>
          <ac:spMkLst>
            <pc:docMk/>
            <pc:sldMk cId="2402482760" sldId="291"/>
            <ac:spMk id="41" creationId="{A1F0AC5C-1591-4629-B9BA-E72603B645C8}"/>
          </ac:spMkLst>
        </pc:spChg>
        <pc:spChg chg="mod">
          <ac:chgData name="Massimo Bonanni" userId="4aab693689223ee9" providerId="LiveId" clId="{0F62442F-3CC8-4F90-8E77-76AEBF3DCD9B}" dt="2018-10-09T04:15:25.846" v="51" actId="403"/>
          <ac:spMkLst>
            <pc:docMk/>
            <pc:sldMk cId="2402482760" sldId="291"/>
            <ac:spMk id="42" creationId="{57E9F73E-5538-4B7F-B6A0-EB188693DBBB}"/>
          </ac:spMkLst>
        </pc:spChg>
        <pc:grpChg chg="del mod">
          <ac:chgData name="Massimo Bonanni" userId="4aab693689223ee9" providerId="LiveId" clId="{0F62442F-3CC8-4F90-8E77-76AEBF3DCD9B}" dt="2018-10-09T04:21:53.329" v="69" actId="478"/>
          <ac:grpSpMkLst>
            <pc:docMk/>
            <pc:sldMk cId="2402482760" sldId="291"/>
            <ac:grpSpMk id="8" creationId="{7DAFACEA-1BE8-46A7-85CA-AAE025B2CE4C}"/>
          </ac:grpSpMkLst>
        </pc:grpChg>
        <pc:picChg chg="add del">
          <ac:chgData name="Massimo Bonanni" userId="4aab693689223ee9" providerId="LiveId" clId="{0F62442F-3CC8-4F90-8E77-76AEBF3DCD9B}" dt="2018-10-09T04:13:59.086" v="37" actId="338"/>
          <ac:picMkLst>
            <pc:docMk/>
            <pc:sldMk cId="2402482760" sldId="291"/>
            <ac:picMk id="7" creationId="{E7C90D6F-8CD2-4FB0-857C-7883FBECF766}"/>
          </ac:picMkLst>
        </pc:picChg>
        <pc:picChg chg="del mod">
          <ac:chgData name="Massimo Bonanni" userId="4aab693689223ee9" providerId="LiveId" clId="{0F62442F-3CC8-4F90-8E77-76AEBF3DCD9B}" dt="2018-10-09T04:13:43.813" v="35" actId="478"/>
          <ac:picMkLst>
            <pc:docMk/>
            <pc:sldMk cId="2402482760" sldId="291"/>
            <ac:picMk id="10" creationId="{7E9F92B5-D85C-426B-B7DF-5127EB5D2F54}"/>
          </ac:picMkLst>
        </pc:picChg>
        <pc:picChg chg="add mod">
          <ac:chgData name="Massimo Bonanni" userId="4aab693689223ee9" providerId="LiveId" clId="{0F62442F-3CC8-4F90-8E77-76AEBF3DCD9B}" dt="2018-10-09T04:22:52.198" v="76" actId="14100"/>
          <ac:picMkLst>
            <pc:docMk/>
            <pc:sldMk cId="2402482760" sldId="291"/>
            <ac:picMk id="44" creationId="{DF03EDFD-8D47-4A72-AED2-1374AAC4099B}"/>
          </ac:picMkLst>
        </pc:picChg>
        <pc:picChg chg="add del mod">
          <ac:chgData name="Massimo Bonanni" userId="4aab693689223ee9" providerId="LiveId" clId="{0F62442F-3CC8-4F90-8E77-76AEBF3DCD9B}" dt="2018-10-09T04:22:26.990" v="71"/>
          <ac:picMkLst>
            <pc:docMk/>
            <pc:sldMk cId="2402482760" sldId="291"/>
            <ac:picMk id="46" creationId="{5AEFE3AB-0A0A-414A-9658-0E665E260562}"/>
          </ac:picMkLst>
        </pc:picChg>
      </pc:sldChg>
      <pc:sldChg chg="addSp delSp modSp ord modTransition">
        <pc:chgData name="Massimo Bonanni" userId="4aab693689223ee9" providerId="LiveId" clId="{0F62442F-3CC8-4F90-8E77-76AEBF3DCD9B}" dt="2018-10-09T04:22:59.622" v="77" actId="14100"/>
        <pc:sldMkLst>
          <pc:docMk/>
          <pc:sldMk cId="3490937100" sldId="292"/>
        </pc:sldMkLst>
        <pc:picChg chg="add mod">
          <ac:chgData name="Massimo Bonanni" userId="4aab693689223ee9" providerId="LiveId" clId="{0F62442F-3CC8-4F90-8E77-76AEBF3DCD9B}" dt="2018-10-09T04:22:59.622" v="77" actId="14100"/>
          <ac:picMkLst>
            <pc:docMk/>
            <pc:sldMk cId="3490937100" sldId="292"/>
            <ac:picMk id="6" creationId="{B6D78E40-187A-43A0-976C-47369270DB9A}"/>
          </ac:picMkLst>
        </pc:picChg>
        <pc:picChg chg="del">
          <ac:chgData name="Massimo Bonanni" userId="4aab693689223ee9" providerId="LiveId" clId="{0F62442F-3CC8-4F90-8E77-76AEBF3DCD9B}" dt="2018-10-09T04:22:31.852" v="72" actId="478"/>
          <ac:picMkLst>
            <pc:docMk/>
            <pc:sldMk cId="3490937100" sldId="292"/>
            <ac:picMk id="11" creationId="{C03D8F35-013F-4633-AB33-6BA09B2CB318}"/>
          </ac:picMkLst>
        </pc:picChg>
      </pc:sldChg>
      <pc:sldChg chg="addSp delSp modSp add">
        <pc:chgData name="Massimo Bonanni" userId="4aab693689223ee9" providerId="LiveId" clId="{0F62442F-3CC8-4F90-8E77-76AEBF3DCD9B}" dt="2018-10-09T04:50:42.081" v="599" actId="208"/>
        <pc:sldMkLst>
          <pc:docMk/>
          <pc:sldMk cId="3893413554" sldId="311"/>
        </pc:sldMkLst>
        <pc:spChg chg="add del mod">
          <ac:chgData name="Massimo Bonanni" userId="4aab693689223ee9" providerId="LiveId" clId="{0F62442F-3CC8-4F90-8E77-76AEBF3DCD9B}" dt="2018-10-09T04:39:42.828" v="228"/>
          <ac:spMkLst>
            <pc:docMk/>
            <pc:sldMk cId="3893413554" sldId="311"/>
            <ac:spMk id="3" creationId="{3E06CF96-EF02-431F-8ED9-F8FF5E1B3B7D}"/>
          </ac:spMkLst>
        </pc:spChg>
        <pc:spChg chg="mod">
          <ac:chgData name="Massimo Bonanni" userId="4aab693689223ee9" providerId="LiveId" clId="{0F62442F-3CC8-4F90-8E77-76AEBF3DCD9B}" dt="2018-10-09T04:50:19.252" v="596" actId="208"/>
          <ac:spMkLst>
            <pc:docMk/>
            <pc:sldMk cId="3893413554" sldId="311"/>
            <ac:spMk id="16" creationId="{C7E39427-6CE5-4E16-ABA9-5DDE11F51E19}"/>
          </ac:spMkLst>
        </pc:spChg>
        <pc:spChg chg="mod">
          <ac:chgData name="Massimo Bonanni" userId="4aab693689223ee9" providerId="LiveId" clId="{0F62442F-3CC8-4F90-8E77-76AEBF3DCD9B}" dt="2018-10-09T04:49:51.705" v="592" actId="208"/>
          <ac:spMkLst>
            <pc:docMk/>
            <pc:sldMk cId="3893413554" sldId="311"/>
            <ac:spMk id="19" creationId="{DD588AB5-3187-4E15-9E19-2FD6B4EC2232}"/>
          </ac:spMkLst>
        </pc:spChg>
        <pc:spChg chg="mod">
          <ac:chgData name="Massimo Bonanni" userId="4aab693689223ee9" providerId="LiveId" clId="{0F62442F-3CC8-4F90-8E77-76AEBF3DCD9B}" dt="2018-10-09T04:40:08.875" v="232" actId="403"/>
          <ac:spMkLst>
            <pc:docMk/>
            <pc:sldMk cId="3893413554" sldId="311"/>
            <ac:spMk id="22" creationId="{7309BE19-ED4A-4EAD-8BF1-94BBE7C2553C}"/>
          </ac:spMkLst>
        </pc:spChg>
        <pc:spChg chg="mod">
          <ac:chgData name="Massimo Bonanni" userId="4aab693689223ee9" providerId="LiveId" clId="{0F62442F-3CC8-4F90-8E77-76AEBF3DCD9B}" dt="2018-10-09T04:40:34.830" v="277" actId="1036"/>
          <ac:spMkLst>
            <pc:docMk/>
            <pc:sldMk cId="3893413554" sldId="311"/>
            <ac:spMk id="23" creationId="{4866DF49-D93E-4259-BB3B-2382D5A49AF7}"/>
          </ac:spMkLst>
        </pc:spChg>
        <pc:spChg chg="mod">
          <ac:chgData name="Massimo Bonanni" userId="4aab693689223ee9" providerId="LiveId" clId="{0F62442F-3CC8-4F90-8E77-76AEBF3DCD9B}" dt="2018-10-09T04:43:54.332" v="316" actId="108"/>
          <ac:spMkLst>
            <pc:docMk/>
            <pc:sldMk cId="3893413554" sldId="311"/>
            <ac:spMk id="28" creationId="{57FBB326-0A26-477F-B60C-D953A24F2F8C}"/>
          </ac:spMkLst>
        </pc:spChg>
        <pc:spChg chg="mod">
          <ac:chgData name="Massimo Bonanni" userId="4aab693689223ee9" providerId="LiveId" clId="{0F62442F-3CC8-4F90-8E77-76AEBF3DCD9B}" dt="2018-10-09T04:43:54.332" v="316" actId="108"/>
          <ac:spMkLst>
            <pc:docMk/>
            <pc:sldMk cId="3893413554" sldId="311"/>
            <ac:spMk id="29" creationId="{5C507B6F-F229-4483-9763-071F5A7C5433}"/>
          </ac:spMkLst>
        </pc:spChg>
        <pc:spChg chg="mod">
          <ac:chgData name="Massimo Bonanni" userId="4aab693689223ee9" providerId="LiveId" clId="{0F62442F-3CC8-4F90-8E77-76AEBF3DCD9B}" dt="2018-10-09T04:50:42.081" v="599" actId="208"/>
          <ac:spMkLst>
            <pc:docMk/>
            <pc:sldMk cId="3893413554" sldId="311"/>
            <ac:spMk id="31" creationId="{2BB641C0-CB8D-4BF3-886D-731F82BAC6B2}"/>
          </ac:spMkLst>
        </pc:spChg>
        <pc:spChg chg="mod">
          <ac:chgData name="Massimo Bonanni" userId="4aab693689223ee9" providerId="LiveId" clId="{0F62442F-3CC8-4F90-8E77-76AEBF3DCD9B}" dt="2018-10-09T04:40:08.875" v="232" actId="403"/>
          <ac:spMkLst>
            <pc:docMk/>
            <pc:sldMk cId="3893413554" sldId="311"/>
            <ac:spMk id="34" creationId="{84B03DBA-93E2-493A-BF38-083D2F1D9500}"/>
          </ac:spMkLst>
        </pc:spChg>
        <pc:spChg chg="mod">
          <ac:chgData name="Massimo Bonanni" userId="4aab693689223ee9" providerId="LiveId" clId="{0F62442F-3CC8-4F90-8E77-76AEBF3DCD9B}" dt="2018-10-09T04:41:25.407" v="304" actId="1036"/>
          <ac:spMkLst>
            <pc:docMk/>
            <pc:sldMk cId="3893413554" sldId="311"/>
            <ac:spMk id="35" creationId="{59680B86-A85B-46B5-B034-8D21016CFAB9}"/>
          </ac:spMkLst>
        </pc:spChg>
        <pc:spChg chg="del">
          <ac:chgData name="Massimo Bonanni" userId="4aab693689223ee9" providerId="LiveId" clId="{0F62442F-3CC8-4F90-8E77-76AEBF3DCD9B}" dt="2018-10-09T04:39:47.454" v="229" actId="478"/>
          <ac:spMkLst>
            <pc:docMk/>
            <pc:sldMk cId="3893413554" sldId="311"/>
            <ac:spMk id="46" creationId="{FE33E4A6-3414-44D0-AFF5-B05A855A031C}"/>
          </ac:spMkLst>
        </pc:spChg>
        <pc:spChg chg="mod">
          <ac:chgData name="Massimo Bonanni" userId="4aab693689223ee9" providerId="LiveId" clId="{0F62442F-3CC8-4F90-8E77-76AEBF3DCD9B}" dt="2018-10-09T04:50:35.078" v="598" actId="207"/>
          <ac:spMkLst>
            <pc:docMk/>
            <pc:sldMk cId="3893413554" sldId="311"/>
            <ac:spMk id="55" creationId="{8ADFE60B-11A0-4AE7-9D13-8FA114526D1F}"/>
          </ac:spMkLst>
        </pc:spChg>
        <pc:spChg chg="mod">
          <ac:chgData name="Massimo Bonanni" userId="4aab693689223ee9" providerId="LiveId" clId="{0F62442F-3CC8-4F90-8E77-76AEBF3DCD9B}" dt="2018-10-09T04:50:07.232" v="594" actId="208"/>
          <ac:spMkLst>
            <pc:docMk/>
            <pc:sldMk cId="3893413554" sldId="311"/>
            <ac:spMk id="65" creationId="{A35286E8-32AD-4A29-8BA9-4E33623F0D1E}"/>
          </ac:spMkLst>
        </pc:spChg>
        <pc:grpChg chg="mod">
          <ac:chgData name="Massimo Bonanni" userId="4aab693689223ee9" providerId="LiveId" clId="{0F62442F-3CC8-4F90-8E77-76AEBF3DCD9B}" dt="2018-10-09T04:41:51.630" v="308" actId="465"/>
          <ac:grpSpMkLst>
            <pc:docMk/>
            <pc:sldMk cId="3893413554" sldId="311"/>
            <ac:grpSpMk id="8" creationId="{208B97CA-FAA8-4CFB-96F5-138817E04524}"/>
          </ac:grpSpMkLst>
        </pc:grpChg>
        <pc:grpChg chg="del">
          <ac:chgData name="Massimo Bonanni" userId="4aab693689223ee9" providerId="LiveId" clId="{0F62442F-3CC8-4F90-8E77-76AEBF3DCD9B}" dt="2018-10-09T04:49:21.421" v="590" actId="478"/>
          <ac:grpSpMkLst>
            <pc:docMk/>
            <pc:sldMk cId="3893413554" sldId="311"/>
            <ac:grpSpMk id="9" creationId="{DA0D48CB-FC14-4070-92ED-255335158B98}"/>
          </ac:grpSpMkLst>
        </pc:grpChg>
        <pc:grpChg chg="mod">
          <ac:chgData name="Massimo Bonanni" userId="4aab693689223ee9" providerId="LiveId" clId="{0F62442F-3CC8-4F90-8E77-76AEBF3DCD9B}" dt="2018-10-09T04:41:51.630" v="308" actId="465"/>
          <ac:grpSpMkLst>
            <pc:docMk/>
            <pc:sldMk cId="3893413554" sldId="311"/>
            <ac:grpSpMk id="12" creationId="{2DD05E3C-63E3-4084-8F05-9412E019E172}"/>
          </ac:grpSpMkLst>
        </pc:grpChg>
        <pc:grpChg chg="mod">
          <ac:chgData name="Massimo Bonanni" userId="4aab693689223ee9" providerId="LiveId" clId="{0F62442F-3CC8-4F90-8E77-76AEBF3DCD9B}" dt="2018-10-09T04:41:51.630" v="308" actId="465"/>
          <ac:grpSpMkLst>
            <pc:docMk/>
            <pc:sldMk cId="3893413554" sldId="311"/>
            <ac:grpSpMk id="13" creationId="{E93FF254-52C9-44ED-8C12-DA06FE0F04EA}"/>
          </ac:grpSpMkLst>
        </pc:grpChg>
        <pc:grpChg chg="mod">
          <ac:chgData name="Massimo Bonanni" userId="4aab693689223ee9" providerId="LiveId" clId="{0F62442F-3CC8-4F90-8E77-76AEBF3DCD9B}" dt="2018-10-09T04:41:51.630" v="308" actId="465"/>
          <ac:grpSpMkLst>
            <pc:docMk/>
            <pc:sldMk cId="3893413554" sldId="311"/>
            <ac:grpSpMk id="18" creationId="{4C3C31C8-4278-4DB1-B5E6-4E141A83B628}"/>
          </ac:grpSpMkLst>
        </pc:grpChg>
        <pc:grpChg chg="mod">
          <ac:chgData name="Massimo Bonanni" userId="4aab693689223ee9" providerId="LiveId" clId="{0F62442F-3CC8-4F90-8E77-76AEBF3DCD9B}" dt="2018-10-09T04:41:51.630" v="308" actId="465"/>
          <ac:grpSpMkLst>
            <pc:docMk/>
            <pc:sldMk cId="3893413554" sldId="311"/>
            <ac:grpSpMk id="53" creationId="{642DC2F2-4654-4009-A99D-8E1600F75919}"/>
          </ac:grpSpMkLst>
        </pc:grpChg>
        <pc:picChg chg="add mod">
          <ac:chgData name="Massimo Bonanni" userId="4aab693689223ee9" providerId="LiveId" clId="{0F62442F-3CC8-4F90-8E77-76AEBF3DCD9B}" dt="2018-10-09T04:49:28.688" v="591" actId="1076"/>
          <ac:picMkLst>
            <pc:docMk/>
            <pc:sldMk cId="3893413554" sldId="311"/>
            <ac:picMk id="5" creationId="{87C4F981-65D8-4144-B022-47479A771B9B}"/>
          </ac:picMkLst>
        </pc:picChg>
        <pc:picChg chg="mod">
          <ac:chgData name="Massimo Bonanni" userId="4aab693689223ee9" providerId="LiveId" clId="{0F62442F-3CC8-4F90-8E77-76AEBF3DCD9B}" dt="2018-10-09T04:40:19.486" v="265" actId="1037"/>
          <ac:picMkLst>
            <pc:docMk/>
            <pc:sldMk cId="3893413554" sldId="311"/>
            <ac:picMk id="14" creationId="{510D7259-4125-4F6F-AC15-69AD5908E8D0}"/>
          </ac:picMkLst>
        </pc:picChg>
        <pc:picChg chg="del mod">
          <ac:chgData name="Massimo Bonanni" userId="4aab693689223ee9" providerId="LiveId" clId="{0F62442F-3CC8-4F90-8E77-76AEBF3DCD9B}" dt="2018-10-09T04:49:21.421" v="590" actId="478"/>
          <ac:picMkLst>
            <pc:docMk/>
            <pc:sldMk cId="3893413554" sldId="311"/>
            <ac:picMk id="27" creationId="{C67E5C78-9F34-4787-9CCE-05368B4346F2}"/>
          </ac:picMkLst>
        </pc:picChg>
      </pc:sldChg>
      <pc:sldChg chg="addSp delSp modSp add">
        <pc:chgData name="Massimo Bonanni" userId="4aab693689223ee9" providerId="LiveId" clId="{0F62442F-3CC8-4F90-8E77-76AEBF3DCD9B}" dt="2018-10-09T04:59:07.021" v="704" actId="478"/>
        <pc:sldMkLst>
          <pc:docMk/>
          <pc:sldMk cId="4060251976" sldId="314"/>
        </pc:sldMkLst>
        <pc:spChg chg="add del mod">
          <ac:chgData name="Massimo Bonanni" userId="4aab693689223ee9" providerId="LiveId" clId="{0F62442F-3CC8-4F90-8E77-76AEBF3DCD9B}" dt="2018-10-09T04:39:35.756" v="226"/>
          <ac:spMkLst>
            <pc:docMk/>
            <pc:sldMk cId="4060251976" sldId="314"/>
            <ac:spMk id="2" creationId="{D3FF2973-0796-465D-94E9-B9FB7CCBA157}"/>
          </ac:spMkLst>
        </pc:spChg>
        <pc:spChg chg="add del mod">
          <ac:chgData name="Massimo Bonanni" userId="4aab693689223ee9" providerId="LiveId" clId="{0F62442F-3CC8-4F90-8E77-76AEBF3DCD9B}" dt="2018-10-09T04:59:07.021" v="704" actId="478"/>
          <ac:spMkLst>
            <pc:docMk/>
            <pc:sldMk cId="4060251976" sldId="314"/>
            <ac:spMk id="3" creationId="{DFECF27E-37E1-444E-A96E-DC25980A6612}"/>
          </ac:spMkLst>
        </pc:spChg>
        <pc:spChg chg="mod">
          <ac:chgData name="Massimo Bonanni" userId="4aab693689223ee9" providerId="LiveId" clId="{0F62442F-3CC8-4F90-8E77-76AEBF3DCD9B}" dt="2018-10-09T04:54:03.682" v="605" actId="404"/>
          <ac:spMkLst>
            <pc:docMk/>
            <pc:sldMk cId="4060251976" sldId="314"/>
            <ac:spMk id="19" creationId="{0F0D88F8-08E1-4943-A3F2-53830661FD7E}"/>
          </ac:spMkLst>
        </pc:spChg>
        <pc:spChg chg="mod">
          <ac:chgData name="Massimo Bonanni" userId="4aab693689223ee9" providerId="LiveId" clId="{0F62442F-3CC8-4F90-8E77-76AEBF3DCD9B}" dt="2018-10-09T04:54:03.682" v="605" actId="404"/>
          <ac:spMkLst>
            <pc:docMk/>
            <pc:sldMk cId="4060251976" sldId="314"/>
            <ac:spMk id="23" creationId="{D7D613F7-9BCD-4CBB-AE11-F22C42C0A99B}"/>
          </ac:spMkLst>
        </pc:spChg>
        <pc:spChg chg="mod">
          <ac:chgData name="Massimo Bonanni" userId="4aab693689223ee9" providerId="LiveId" clId="{0F62442F-3CC8-4F90-8E77-76AEBF3DCD9B}" dt="2018-10-09T04:54:03.682" v="605" actId="404"/>
          <ac:spMkLst>
            <pc:docMk/>
            <pc:sldMk cId="4060251976" sldId="314"/>
            <ac:spMk id="32" creationId="{DAE5EBE0-2ECC-434E-B78A-35FB461E6503}"/>
          </ac:spMkLst>
        </pc:spChg>
        <pc:spChg chg="mod">
          <ac:chgData name="Massimo Bonanni" userId="4aab693689223ee9" providerId="LiveId" clId="{0F62442F-3CC8-4F90-8E77-76AEBF3DCD9B}" dt="2018-10-09T04:55:34.136" v="634" actId="1076"/>
          <ac:spMkLst>
            <pc:docMk/>
            <pc:sldMk cId="4060251976" sldId="314"/>
            <ac:spMk id="47" creationId="{812326ED-CFBE-44F7-9786-C6544A5854F9}"/>
          </ac:spMkLst>
        </pc:spChg>
        <pc:grpChg chg="mod">
          <ac:chgData name="Massimo Bonanni" userId="4aab693689223ee9" providerId="LiveId" clId="{0F62442F-3CC8-4F90-8E77-76AEBF3DCD9B}" dt="2018-10-09T04:55:20.377" v="632" actId="1076"/>
          <ac:grpSpMkLst>
            <pc:docMk/>
            <pc:sldMk cId="4060251976" sldId="314"/>
            <ac:grpSpMk id="35" creationId="{A46AC3FC-97DD-4606-ADDC-9D88D282C970}"/>
          </ac:grpSpMkLst>
        </pc:grpChg>
        <pc:grpChg chg="mod">
          <ac:chgData name="Massimo Bonanni" userId="4aab693689223ee9" providerId="LiveId" clId="{0F62442F-3CC8-4F90-8E77-76AEBF3DCD9B}" dt="2018-10-09T04:55:27.657" v="633" actId="1076"/>
          <ac:grpSpMkLst>
            <pc:docMk/>
            <pc:sldMk cId="4060251976" sldId="314"/>
            <ac:grpSpMk id="43" creationId="{2EC0B2F4-697D-45A4-A8EA-68CB359560CF}"/>
          </ac:grpSpMkLst>
        </pc:grpChg>
        <pc:cxnChg chg="mod">
          <ac:chgData name="Massimo Bonanni" userId="4aab693689223ee9" providerId="LiveId" clId="{0F62442F-3CC8-4F90-8E77-76AEBF3DCD9B}" dt="2018-10-09T04:42:38.724" v="310" actId="208"/>
          <ac:cxnSpMkLst>
            <pc:docMk/>
            <pc:sldMk cId="4060251976" sldId="314"/>
            <ac:cxnSpMk id="5" creationId="{FB9D8C4E-C789-45FB-9C19-076ACF3E10E7}"/>
          </ac:cxnSpMkLst>
        </pc:cxnChg>
        <pc:cxnChg chg="mod">
          <ac:chgData name="Massimo Bonanni" userId="4aab693689223ee9" providerId="LiveId" clId="{0F62442F-3CC8-4F90-8E77-76AEBF3DCD9B}" dt="2018-10-09T04:53:55.658" v="604" actId="208"/>
          <ac:cxnSpMkLst>
            <pc:docMk/>
            <pc:sldMk cId="4060251976" sldId="314"/>
            <ac:cxnSpMk id="16" creationId="{D1019EF0-235A-4E10-8A91-700DA2C491E4}"/>
          </ac:cxnSpMkLst>
        </pc:cxnChg>
        <pc:cxnChg chg="mod">
          <ac:chgData name="Massimo Bonanni" userId="4aab693689223ee9" providerId="LiveId" clId="{0F62442F-3CC8-4F90-8E77-76AEBF3DCD9B}" dt="2018-10-09T04:53:55.658" v="604" actId="208"/>
          <ac:cxnSpMkLst>
            <pc:docMk/>
            <pc:sldMk cId="4060251976" sldId="314"/>
            <ac:cxnSpMk id="17" creationId="{E2170E3B-6AC0-4084-85C0-0BA07EA8A5C0}"/>
          </ac:cxnSpMkLst>
        </pc:cxnChg>
      </pc:sldChg>
      <pc:sldChg chg="addSp delSp modSp add modTransition modAnim">
        <pc:chgData name="Massimo Bonanni" userId="4aab693689223ee9" providerId="LiveId" clId="{0F62442F-3CC8-4F90-8E77-76AEBF3DCD9B}" dt="2018-10-10T20:49:42.267" v="1863" actId="478"/>
        <pc:sldMkLst>
          <pc:docMk/>
          <pc:sldMk cId="3272871599" sldId="319"/>
        </pc:sldMkLst>
        <pc:spChg chg="del mod">
          <ac:chgData name="Massimo Bonanni" userId="4aab693689223ee9" providerId="LiveId" clId="{0F62442F-3CC8-4F90-8E77-76AEBF3DCD9B}" dt="2018-10-10T20:40:14.179" v="1705" actId="478"/>
          <ac:spMkLst>
            <pc:docMk/>
            <pc:sldMk cId="3272871599" sldId="319"/>
            <ac:spMk id="5" creationId="{57BA3CDF-592F-4587-BFF9-326D46CEA1A0}"/>
          </ac:spMkLst>
        </pc:spChg>
        <pc:spChg chg="del">
          <ac:chgData name="Massimo Bonanni" userId="4aab693689223ee9" providerId="LiveId" clId="{0F62442F-3CC8-4F90-8E77-76AEBF3DCD9B}" dt="2018-10-10T20:49:42.267" v="1863" actId="478"/>
          <ac:spMkLst>
            <pc:docMk/>
            <pc:sldMk cId="3272871599" sldId="319"/>
            <ac:spMk id="7" creationId="{20B6EEAB-0AB3-49B8-861B-2C42B18162EE}"/>
          </ac:spMkLst>
        </pc:spChg>
        <pc:spChg chg="add del mod">
          <ac:chgData name="Massimo Bonanni" userId="4aab693689223ee9" providerId="LiveId" clId="{0F62442F-3CC8-4F90-8E77-76AEBF3DCD9B}" dt="2018-10-10T20:41:14.400" v="1714" actId="478"/>
          <ac:spMkLst>
            <pc:docMk/>
            <pc:sldMk cId="3272871599" sldId="319"/>
            <ac:spMk id="8" creationId="{CBD6034C-7A20-4D68-A3EA-D4A743437FC8}"/>
          </ac:spMkLst>
        </pc:spChg>
        <pc:graphicFrameChg chg="add mod">
          <ac:chgData name="Massimo Bonanni" userId="4aab693689223ee9" providerId="LiveId" clId="{0F62442F-3CC8-4F90-8E77-76AEBF3DCD9B}" dt="2018-10-10T20:48:52.610" v="1809" actId="14100"/>
          <ac:graphicFrameMkLst>
            <pc:docMk/>
            <pc:sldMk cId="3272871599" sldId="319"/>
            <ac:graphicFrameMk id="2" creationId="{3398D649-C5C6-4314-A21F-400291774637}"/>
          </ac:graphicFrameMkLst>
        </pc:graphicFrameChg>
        <pc:picChg chg="add mod">
          <ac:chgData name="Massimo Bonanni" userId="4aab693689223ee9" providerId="LiveId" clId="{0F62442F-3CC8-4F90-8E77-76AEBF3DCD9B}" dt="2018-10-10T20:49:28.475" v="1862" actId="1035"/>
          <ac:picMkLst>
            <pc:docMk/>
            <pc:sldMk cId="3272871599" sldId="319"/>
            <ac:picMk id="9" creationId="{E3D4D7CD-7CBA-4206-9DFF-D0D0A32FAF56}"/>
          </ac:picMkLst>
        </pc:picChg>
        <pc:picChg chg="add mod">
          <ac:chgData name="Massimo Bonanni" userId="4aab693689223ee9" providerId="LiveId" clId="{0F62442F-3CC8-4F90-8E77-76AEBF3DCD9B}" dt="2018-10-10T20:49:28.475" v="1862" actId="1035"/>
          <ac:picMkLst>
            <pc:docMk/>
            <pc:sldMk cId="3272871599" sldId="319"/>
            <ac:picMk id="10" creationId="{BBF624E7-B622-4E87-9CEE-0B6C82C3F2BB}"/>
          </ac:picMkLst>
        </pc:picChg>
        <pc:picChg chg="add mod">
          <ac:chgData name="Massimo Bonanni" userId="4aab693689223ee9" providerId="LiveId" clId="{0F62442F-3CC8-4F90-8E77-76AEBF3DCD9B}" dt="2018-10-10T20:49:28.475" v="1862" actId="1035"/>
          <ac:picMkLst>
            <pc:docMk/>
            <pc:sldMk cId="3272871599" sldId="319"/>
            <ac:picMk id="11" creationId="{CC567A19-9D24-477D-A1A4-0B359F46B207}"/>
          </ac:picMkLst>
        </pc:picChg>
        <pc:picChg chg="add mod">
          <ac:chgData name="Massimo Bonanni" userId="4aab693689223ee9" providerId="LiveId" clId="{0F62442F-3CC8-4F90-8E77-76AEBF3DCD9B}" dt="2018-10-10T20:49:28.475" v="1862" actId="1035"/>
          <ac:picMkLst>
            <pc:docMk/>
            <pc:sldMk cId="3272871599" sldId="319"/>
            <ac:picMk id="12" creationId="{E593F6C3-12AE-45C5-8AD9-28D00D645967}"/>
          </ac:picMkLst>
        </pc:picChg>
        <pc:picChg chg="add mod">
          <ac:chgData name="Massimo Bonanni" userId="4aab693689223ee9" providerId="LiveId" clId="{0F62442F-3CC8-4F90-8E77-76AEBF3DCD9B}" dt="2018-10-10T20:49:28.475" v="1862" actId="1035"/>
          <ac:picMkLst>
            <pc:docMk/>
            <pc:sldMk cId="3272871599" sldId="319"/>
            <ac:picMk id="13" creationId="{1B9C2422-B4FD-4CEB-9543-416163A894F2}"/>
          </ac:picMkLst>
        </pc:picChg>
        <pc:picChg chg="add mod">
          <ac:chgData name="Massimo Bonanni" userId="4aab693689223ee9" providerId="LiveId" clId="{0F62442F-3CC8-4F90-8E77-76AEBF3DCD9B}" dt="2018-10-10T20:49:28.475" v="1862" actId="1035"/>
          <ac:picMkLst>
            <pc:docMk/>
            <pc:sldMk cId="3272871599" sldId="319"/>
            <ac:picMk id="14" creationId="{DC65D7BC-BD3E-42AB-9E82-E9667CA5819B}"/>
          </ac:picMkLst>
        </pc:picChg>
      </pc:sldChg>
      <pc:sldChg chg="addSp delSp modSp add modTransition">
        <pc:chgData name="Massimo Bonanni" userId="4aab693689223ee9" providerId="LiveId" clId="{0F62442F-3CC8-4F90-8E77-76AEBF3DCD9B}" dt="2018-10-09T04:58:51.064" v="703" actId="1035"/>
        <pc:sldMkLst>
          <pc:docMk/>
          <pc:sldMk cId="774003058" sldId="337"/>
        </pc:sldMkLst>
        <pc:spChg chg="add del mod">
          <ac:chgData name="Massimo Bonanni" userId="4aab693689223ee9" providerId="LiveId" clId="{0F62442F-3CC8-4F90-8E77-76AEBF3DCD9B}" dt="2018-10-09T04:57:55.228" v="640" actId="478"/>
          <ac:spMkLst>
            <pc:docMk/>
            <pc:sldMk cId="774003058" sldId="337"/>
            <ac:spMk id="8" creationId="{3F54E80A-5093-4F16-BAB2-20ADB1A09B24}"/>
          </ac:spMkLst>
        </pc:spChg>
        <pc:spChg chg="add del mod">
          <ac:chgData name="Massimo Bonanni" userId="4aab693689223ee9" providerId="LiveId" clId="{0F62442F-3CC8-4F90-8E77-76AEBF3DCD9B}" dt="2018-10-09T04:58:28.385" v="645" actId="478"/>
          <ac:spMkLst>
            <pc:docMk/>
            <pc:sldMk cId="774003058" sldId="337"/>
            <ac:spMk id="11" creationId="{662E5F8F-9995-47E1-B0DE-1EA8F1C3713F}"/>
          </ac:spMkLst>
        </pc:spChg>
        <pc:spChg chg="add mod">
          <ac:chgData name="Massimo Bonanni" userId="4aab693689223ee9" providerId="LiveId" clId="{0F62442F-3CC8-4F90-8E77-76AEBF3DCD9B}" dt="2018-10-09T04:58:24.220" v="644" actId="6549"/>
          <ac:spMkLst>
            <pc:docMk/>
            <pc:sldMk cId="774003058" sldId="337"/>
            <ac:spMk id="17" creationId="{ED45E7BC-B5CD-48AF-920D-22416C2D5CDC}"/>
          </ac:spMkLst>
        </pc:spChg>
        <pc:spChg chg="mod">
          <ac:chgData name="Massimo Bonanni" userId="4aab693689223ee9" providerId="LiveId" clId="{0F62442F-3CC8-4F90-8E77-76AEBF3DCD9B}" dt="2018-10-09T04:58:05.808" v="641"/>
          <ac:spMkLst>
            <pc:docMk/>
            <pc:sldMk cId="774003058" sldId="337"/>
            <ac:spMk id="21" creationId="{0A5C4915-D33C-4846-9003-CE0020AA428E}"/>
          </ac:spMkLst>
        </pc:spChg>
        <pc:grpChg chg="mod">
          <ac:chgData name="Massimo Bonanni" userId="4aab693689223ee9" providerId="LiveId" clId="{0F62442F-3CC8-4F90-8E77-76AEBF3DCD9B}" dt="2018-10-09T04:58:51.064" v="703" actId="1035"/>
          <ac:grpSpMkLst>
            <pc:docMk/>
            <pc:sldMk cId="774003058" sldId="337"/>
            <ac:grpSpMk id="2" creationId="{D06520FE-5C18-40B1-A07E-CA0406327A21}"/>
          </ac:grpSpMkLst>
        </pc:grpChg>
        <pc:grpChg chg="mod">
          <ac:chgData name="Massimo Bonanni" userId="4aab693689223ee9" providerId="LiveId" clId="{0F62442F-3CC8-4F90-8E77-76AEBF3DCD9B}" dt="2018-10-09T04:58:51.064" v="703" actId="1035"/>
          <ac:grpSpMkLst>
            <pc:docMk/>
            <pc:sldMk cId="774003058" sldId="337"/>
            <ac:grpSpMk id="7" creationId="{3B84A97E-35AA-456E-AAF1-B39796AF3DEA}"/>
          </ac:grpSpMkLst>
        </pc:grpChg>
        <pc:grpChg chg="mod">
          <ac:chgData name="Massimo Bonanni" userId="4aab693689223ee9" providerId="LiveId" clId="{0F62442F-3CC8-4F90-8E77-76AEBF3DCD9B}" dt="2018-10-09T04:58:51.064" v="703" actId="1035"/>
          <ac:grpSpMkLst>
            <pc:docMk/>
            <pc:sldMk cId="774003058" sldId="337"/>
            <ac:grpSpMk id="9" creationId="{9AADB224-0CC3-4111-AF2A-07167A4FA9C3}"/>
          </ac:grpSpMkLst>
        </pc:grpChg>
        <pc:grpChg chg="mod">
          <ac:chgData name="Massimo Bonanni" userId="4aab693689223ee9" providerId="LiveId" clId="{0F62442F-3CC8-4F90-8E77-76AEBF3DCD9B}" dt="2018-10-09T04:58:51.064" v="703" actId="1035"/>
          <ac:grpSpMkLst>
            <pc:docMk/>
            <pc:sldMk cId="774003058" sldId="337"/>
            <ac:grpSpMk id="12" creationId="{3FB862C6-2205-4179-87BB-22735D127660}"/>
          </ac:grpSpMkLst>
        </pc:grpChg>
        <pc:cxnChg chg="mod">
          <ac:chgData name="Massimo Bonanni" userId="4aab693689223ee9" providerId="LiveId" clId="{0F62442F-3CC8-4F90-8E77-76AEBF3DCD9B}" dt="2018-10-09T04:58:51.064" v="703" actId="1035"/>
          <ac:cxnSpMkLst>
            <pc:docMk/>
            <pc:sldMk cId="774003058" sldId="337"/>
            <ac:cxnSpMk id="10" creationId="{FD24725B-AF3B-4D58-9661-038B1E35C1C4}"/>
          </ac:cxnSpMkLst>
        </pc:cxnChg>
        <pc:cxnChg chg="mod">
          <ac:chgData name="Massimo Bonanni" userId="4aab693689223ee9" providerId="LiveId" clId="{0F62442F-3CC8-4F90-8E77-76AEBF3DCD9B}" dt="2018-10-09T04:58:51.064" v="703" actId="1035"/>
          <ac:cxnSpMkLst>
            <pc:docMk/>
            <pc:sldMk cId="774003058" sldId="337"/>
            <ac:cxnSpMk id="18" creationId="{73467155-90ED-41E5-9B1D-DAEAD10B2140}"/>
          </ac:cxnSpMkLst>
        </pc:cxnChg>
        <pc:cxnChg chg="mod">
          <ac:chgData name="Massimo Bonanni" userId="4aab693689223ee9" providerId="LiveId" clId="{0F62442F-3CC8-4F90-8E77-76AEBF3DCD9B}" dt="2018-10-09T04:58:51.064" v="703" actId="1035"/>
          <ac:cxnSpMkLst>
            <pc:docMk/>
            <pc:sldMk cId="774003058" sldId="337"/>
            <ac:cxnSpMk id="19" creationId="{F6DA3EDF-2913-4680-8E05-6150EF3AF25E}"/>
          </ac:cxnSpMkLst>
        </pc:cxnChg>
      </pc:sldChg>
      <pc:sldChg chg="addSp delSp modSp add modTransition">
        <pc:chgData name="Massimo Bonanni" userId="4aab693689223ee9" providerId="LiveId" clId="{0F62442F-3CC8-4F90-8E77-76AEBF3DCD9B}" dt="2018-10-10T21:17:32.099" v="2038" actId="27636"/>
        <pc:sldMkLst>
          <pc:docMk/>
          <pc:sldMk cId="2144354381" sldId="354"/>
        </pc:sldMkLst>
        <pc:spChg chg="add del mod">
          <ac:chgData name="Massimo Bonanni" userId="4aab693689223ee9" providerId="LiveId" clId="{0F62442F-3CC8-4F90-8E77-76AEBF3DCD9B}" dt="2018-10-10T21:17:02.311" v="2031"/>
          <ac:spMkLst>
            <pc:docMk/>
            <pc:sldMk cId="2144354381" sldId="354"/>
            <ac:spMk id="2" creationId="{E57E5275-6D5C-49C6-9F98-1DDBBAD8853E}"/>
          </ac:spMkLst>
        </pc:spChg>
        <pc:spChg chg="add del mod">
          <ac:chgData name="Massimo Bonanni" userId="4aab693689223ee9" providerId="LiveId" clId="{0F62442F-3CC8-4F90-8E77-76AEBF3DCD9B}" dt="2018-10-10T21:17:02.311" v="2031"/>
          <ac:spMkLst>
            <pc:docMk/>
            <pc:sldMk cId="2144354381" sldId="354"/>
            <ac:spMk id="3" creationId="{314EFC61-A579-4FF7-998E-102FFBC8D875}"/>
          </ac:spMkLst>
        </pc:spChg>
        <pc:spChg chg="add del mod">
          <ac:chgData name="Massimo Bonanni" userId="4aab693689223ee9" providerId="LiveId" clId="{0F62442F-3CC8-4F90-8E77-76AEBF3DCD9B}" dt="2018-10-10T21:17:02.311" v="2031"/>
          <ac:spMkLst>
            <pc:docMk/>
            <pc:sldMk cId="2144354381" sldId="354"/>
            <ac:spMk id="4" creationId="{E338B57D-DB1F-4123-8EC0-03508C520D7C}"/>
          </ac:spMkLst>
        </pc:spChg>
        <pc:spChg chg="del mod">
          <ac:chgData name="Massimo Bonanni" userId="4aab693689223ee9" providerId="LiveId" clId="{0F62442F-3CC8-4F90-8E77-76AEBF3DCD9B}" dt="2018-10-10T21:17:17.122" v="2033"/>
          <ac:spMkLst>
            <pc:docMk/>
            <pc:sldMk cId="2144354381" sldId="354"/>
            <ac:spMk id="5" creationId="{684F5D44-385F-469A-B207-9014A0D220B4}"/>
          </ac:spMkLst>
        </pc:spChg>
        <pc:spChg chg="mod">
          <ac:chgData name="Massimo Bonanni" userId="4aab693689223ee9" providerId="LiveId" clId="{0F62442F-3CC8-4F90-8E77-76AEBF3DCD9B}" dt="2018-10-10T21:17:23.056" v="2035" actId="20577"/>
          <ac:spMkLst>
            <pc:docMk/>
            <pc:sldMk cId="2144354381" sldId="354"/>
            <ac:spMk id="6" creationId="{CBB12375-DEFD-47B9-8F2C-4EEA30F68006}"/>
          </ac:spMkLst>
        </pc:spChg>
        <pc:spChg chg="mod">
          <ac:chgData name="Massimo Bonanni" userId="4aab693689223ee9" providerId="LiveId" clId="{0F62442F-3CC8-4F90-8E77-76AEBF3DCD9B}" dt="2018-10-10T21:17:32.099" v="2038" actId="27636"/>
          <ac:spMkLst>
            <pc:docMk/>
            <pc:sldMk cId="2144354381" sldId="354"/>
            <ac:spMk id="8" creationId="{B4C212C0-A972-44C6-B12E-9DE6B6C96CB8}"/>
          </ac:spMkLst>
        </pc:spChg>
        <pc:spChg chg="add del mod">
          <ac:chgData name="Massimo Bonanni" userId="4aab693689223ee9" providerId="LiveId" clId="{0F62442F-3CC8-4F90-8E77-76AEBF3DCD9B}" dt="2018-10-10T21:17:02.311" v="2031"/>
          <ac:spMkLst>
            <pc:docMk/>
            <pc:sldMk cId="2144354381" sldId="354"/>
            <ac:spMk id="9" creationId="{7735FEBB-F948-4D17-9D87-6847B6937BFA}"/>
          </ac:spMkLst>
        </pc:spChg>
        <pc:spChg chg="add del mod">
          <ac:chgData name="Massimo Bonanni" userId="4aab693689223ee9" providerId="LiveId" clId="{0F62442F-3CC8-4F90-8E77-76AEBF3DCD9B}" dt="2018-10-10T21:17:20.796" v="2034"/>
          <ac:spMkLst>
            <pc:docMk/>
            <pc:sldMk cId="2144354381" sldId="354"/>
            <ac:spMk id="10" creationId="{600C3A37-E063-4A01-8E56-794443F32D1E}"/>
          </ac:spMkLst>
        </pc:spChg>
        <pc:spChg chg="add del mod">
          <ac:chgData name="Massimo Bonanni" userId="4aab693689223ee9" providerId="LiveId" clId="{0F62442F-3CC8-4F90-8E77-76AEBF3DCD9B}" dt="2018-10-10T21:17:20.796" v="2034"/>
          <ac:spMkLst>
            <pc:docMk/>
            <pc:sldMk cId="2144354381" sldId="354"/>
            <ac:spMk id="11" creationId="{A15AF82A-BF4C-441B-9225-412932E10C0F}"/>
          </ac:spMkLst>
        </pc:spChg>
      </pc:sldChg>
      <pc:sldChg chg="addSp delSp modSp">
        <pc:chgData name="Massimo Bonanni" userId="4aab693689223ee9" providerId="LiveId" clId="{0F62442F-3CC8-4F90-8E77-76AEBF3DCD9B}" dt="2018-10-09T22:58:11.769" v="955" actId="732"/>
        <pc:sldMkLst>
          <pc:docMk/>
          <pc:sldMk cId="2304360091" sldId="358"/>
        </pc:sldMkLst>
        <pc:spChg chg="del mod">
          <ac:chgData name="Massimo Bonanni" userId="4aab693689223ee9" providerId="LiveId" clId="{0F62442F-3CC8-4F90-8E77-76AEBF3DCD9B}" dt="2018-10-09T22:44:57.694" v="764" actId="478"/>
          <ac:spMkLst>
            <pc:docMk/>
            <pc:sldMk cId="2304360091" sldId="358"/>
            <ac:spMk id="4" creationId="{2A7C0320-C980-4322-855B-619FA3E18257}"/>
          </ac:spMkLst>
        </pc:spChg>
        <pc:spChg chg="mod ord">
          <ac:chgData name="Massimo Bonanni" userId="4aab693689223ee9" providerId="LiveId" clId="{0F62442F-3CC8-4F90-8E77-76AEBF3DCD9B}" dt="2018-10-09T22:56:50.909" v="932" actId="208"/>
          <ac:spMkLst>
            <pc:docMk/>
            <pc:sldMk cId="2304360091" sldId="358"/>
            <ac:spMk id="5" creationId="{3D4512B1-BC23-47C6-AE3D-67F5F5120E8D}"/>
          </ac:spMkLst>
        </pc:spChg>
        <pc:picChg chg="add del mod">
          <ac:chgData name="Massimo Bonanni" userId="4aab693689223ee9" providerId="LiveId" clId="{0F62442F-3CC8-4F90-8E77-76AEBF3DCD9B}" dt="2018-10-09T22:42:50.021" v="711" actId="478"/>
          <ac:picMkLst>
            <pc:docMk/>
            <pc:sldMk cId="2304360091" sldId="358"/>
            <ac:picMk id="3" creationId="{28DF5B15-9635-481E-BFF2-CE507EF0419D}"/>
          </ac:picMkLst>
        </pc:picChg>
        <pc:picChg chg="add del mod">
          <ac:chgData name="Massimo Bonanni" userId="4aab693689223ee9" providerId="LiveId" clId="{0F62442F-3CC8-4F90-8E77-76AEBF3DCD9B}" dt="2018-10-09T22:43:31.977" v="712" actId="478"/>
          <ac:picMkLst>
            <pc:docMk/>
            <pc:sldMk cId="2304360091" sldId="358"/>
            <ac:picMk id="7" creationId="{C8E41503-F7CF-4207-B689-5AAF177BEC35}"/>
          </ac:picMkLst>
        </pc:picChg>
        <pc:picChg chg="add del mod">
          <ac:chgData name="Massimo Bonanni" userId="4aab693689223ee9" providerId="LiveId" clId="{0F62442F-3CC8-4F90-8E77-76AEBF3DCD9B}" dt="2018-10-09T22:53:49.459" v="911" actId="478"/>
          <ac:picMkLst>
            <pc:docMk/>
            <pc:sldMk cId="2304360091" sldId="358"/>
            <ac:picMk id="9" creationId="{8CC92E11-945F-4CD0-87F4-B88F6CCC356C}"/>
          </ac:picMkLst>
        </pc:picChg>
        <pc:picChg chg="add mod ord modCrop">
          <ac:chgData name="Massimo Bonanni" userId="4aab693689223ee9" providerId="LiveId" clId="{0F62442F-3CC8-4F90-8E77-76AEBF3DCD9B}" dt="2018-10-09T22:58:11.769" v="955" actId="732"/>
          <ac:picMkLst>
            <pc:docMk/>
            <pc:sldMk cId="2304360091" sldId="358"/>
            <ac:picMk id="10" creationId="{765F2F98-62DA-4187-87CF-AF61A5941EAC}"/>
          </ac:picMkLst>
        </pc:picChg>
        <pc:picChg chg="add mod">
          <ac:chgData name="Massimo Bonanni" userId="4aab693689223ee9" providerId="LiveId" clId="{0F62442F-3CC8-4F90-8E77-76AEBF3DCD9B}" dt="2018-10-09T22:57:55.725" v="954" actId="1076"/>
          <ac:picMkLst>
            <pc:docMk/>
            <pc:sldMk cId="2304360091" sldId="358"/>
            <ac:picMk id="11" creationId="{1D32D0E2-317B-42DF-9BCE-3914F0DDB487}"/>
          </ac:picMkLst>
        </pc:picChg>
      </pc:sldChg>
      <pc:sldChg chg="addSp modSp add modAnim">
        <pc:chgData name="Massimo Bonanni" userId="4aab693689223ee9" providerId="LiveId" clId="{0F62442F-3CC8-4F90-8E77-76AEBF3DCD9B}" dt="2018-10-09T23:11:00.593" v="1162" actId="1076"/>
        <pc:sldMkLst>
          <pc:docMk/>
          <pc:sldMk cId="4050012163" sldId="359"/>
        </pc:sldMkLst>
        <pc:spChg chg="mod">
          <ac:chgData name="Massimo Bonanni" userId="4aab693689223ee9" providerId="LiveId" clId="{0F62442F-3CC8-4F90-8E77-76AEBF3DCD9B}" dt="2018-10-09T04:09:50.001" v="23" actId="20577"/>
          <ac:spMkLst>
            <pc:docMk/>
            <pc:sldMk cId="4050012163" sldId="359"/>
            <ac:spMk id="2" creationId="{89E36756-4ECC-4563-9847-79578B809B5C}"/>
          </ac:spMkLst>
        </pc:spChg>
        <pc:picChg chg="add mod">
          <ac:chgData name="Massimo Bonanni" userId="4aab693689223ee9" providerId="LiveId" clId="{0F62442F-3CC8-4F90-8E77-76AEBF3DCD9B}" dt="2018-10-09T23:11:00.593" v="1162" actId="1076"/>
          <ac:picMkLst>
            <pc:docMk/>
            <pc:sldMk cId="4050012163" sldId="359"/>
            <ac:picMk id="3" creationId="{876B40B8-59B5-4106-A9CE-35D83679E7DF}"/>
          </ac:picMkLst>
        </pc:picChg>
      </pc:sldChg>
      <pc:sldChg chg="addSp delSp modSp add">
        <pc:chgData name="Massimo Bonanni" userId="4aab693689223ee9" providerId="LiveId" clId="{0F62442F-3CC8-4F90-8E77-76AEBF3DCD9B}" dt="2018-10-09T23:19:48.833" v="1217" actId="20577"/>
        <pc:sldMkLst>
          <pc:docMk/>
          <pc:sldMk cId="1688023507" sldId="361"/>
        </pc:sldMkLst>
        <pc:spChg chg="mod">
          <ac:chgData name="Massimo Bonanni" userId="4aab693689223ee9" providerId="LiveId" clId="{0F62442F-3CC8-4F90-8E77-76AEBF3DCD9B}" dt="2018-10-09T23:19:48.833" v="1217" actId="20577"/>
          <ac:spMkLst>
            <pc:docMk/>
            <pc:sldMk cId="1688023507" sldId="361"/>
            <ac:spMk id="2" creationId="{4EE6C4F7-5788-41FB-BDA5-C9C91A897602}"/>
          </ac:spMkLst>
        </pc:spChg>
        <pc:spChg chg="mod">
          <ac:chgData name="Massimo Bonanni" userId="4aab693689223ee9" providerId="LiveId" clId="{0F62442F-3CC8-4F90-8E77-76AEBF3DCD9B}" dt="2018-10-09T23:05:37.943" v="1033" actId="20577"/>
          <ac:spMkLst>
            <pc:docMk/>
            <pc:sldMk cId="1688023507" sldId="361"/>
            <ac:spMk id="3" creationId="{1F980822-C359-41AC-BF01-1A247110C560}"/>
          </ac:spMkLst>
        </pc:spChg>
        <pc:picChg chg="add del mod">
          <ac:chgData name="Massimo Bonanni" userId="4aab693689223ee9" providerId="LiveId" clId="{0F62442F-3CC8-4F90-8E77-76AEBF3DCD9B}" dt="2018-10-09T23:04:40.026" v="997" actId="478"/>
          <ac:picMkLst>
            <pc:docMk/>
            <pc:sldMk cId="1688023507" sldId="361"/>
            <ac:picMk id="5" creationId="{94A6F414-9A5F-4518-8B63-255E1D45F052}"/>
          </ac:picMkLst>
        </pc:picChg>
        <pc:picChg chg="add mod">
          <ac:chgData name="Massimo Bonanni" userId="4aab693689223ee9" providerId="LiveId" clId="{0F62442F-3CC8-4F90-8E77-76AEBF3DCD9B}" dt="2018-10-09T23:10:12.497" v="1158" actId="1076"/>
          <ac:picMkLst>
            <pc:docMk/>
            <pc:sldMk cId="1688023507" sldId="361"/>
            <ac:picMk id="6" creationId="{C10C9F08-D2A1-4A07-B709-D466E7B377A7}"/>
          </ac:picMkLst>
        </pc:picChg>
      </pc:sldChg>
      <pc:sldChg chg="addSp delSp modSp add">
        <pc:chgData name="Massimo Bonanni" userId="4aab693689223ee9" providerId="LiveId" clId="{0F62442F-3CC8-4F90-8E77-76AEBF3DCD9B}" dt="2018-10-09T23:18:42.211" v="1214" actId="20577"/>
        <pc:sldMkLst>
          <pc:docMk/>
          <pc:sldMk cId="530707089" sldId="362"/>
        </pc:sldMkLst>
        <pc:spChg chg="del">
          <ac:chgData name="Massimo Bonanni" userId="4aab693689223ee9" providerId="LiveId" clId="{0F62442F-3CC8-4F90-8E77-76AEBF3DCD9B}" dt="2018-10-09T23:18:24.817" v="1164" actId="478"/>
          <ac:spMkLst>
            <pc:docMk/>
            <pc:sldMk cId="530707089" sldId="362"/>
            <ac:spMk id="2" creationId="{70B3841B-256E-4E39-BC50-0CB45CDB638F}"/>
          </ac:spMkLst>
        </pc:spChg>
        <pc:spChg chg="mod">
          <ac:chgData name="Massimo Bonanni" userId="4aab693689223ee9" providerId="LiveId" clId="{0F62442F-3CC8-4F90-8E77-76AEBF3DCD9B}" dt="2018-10-09T23:18:42.211" v="1214" actId="20577"/>
          <ac:spMkLst>
            <pc:docMk/>
            <pc:sldMk cId="530707089" sldId="362"/>
            <ac:spMk id="3" creationId="{0F679398-7C26-41CF-9765-06D26F78E9BF}"/>
          </ac:spMkLst>
        </pc:spChg>
        <pc:picChg chg="add mod">
          <ac:chgData name="Massimo Bonanni" userId="4aab693689223ee9" providerId="LiveId" clId="{0F62442F-3CC8-4F90-8E77-76AEBF3DCD9B}" dt="2018-10-09T23:18:37.117" v="1199" actId="1076"/>
          <ac:picMkLst>
            <pc:docMk/>
            <pc:sldMk cId="530707089" sldId="362"/>
            <ac:picMk id="4" creationId="{B8273C36-7FD7-4DCF-9EAC-431F3F5EF1CF}"/>
          </ac:picMkLst>
        </pc:picChg>
      </pc:sldChg>
      <pc:sldChg chg="modSp add ord">
        <pc:chgData name="Massimo Bonanni" userId="4aab693689223ee9" providerId="LiveId" clId="{0F62442F-3CC8-4F90-8E77-76AEBF3DCD9B}" dt="2018-10-09T23:20:08.133" v="1231" actId="20577"/>
        <pc:sldMkLst>
          <pc:docMk/>
          <pc:sldMk cId="3164383952" sldId="363"/>
        </pc:sldMkLst>
        <pc:spChg chg="mod">
          <ac:chgData name="Massimo Bonanni" userId="4aab693689223ee9" providerId="LiveId" clId="{0F62442F-3CC8-4F90-8E77-76AEBF3DCD9B}" dt="2018-10-09T23:20:08.133" v="1231" actId="20577"/>
          <ac:spMkLst>
            <pc:docMk/>
            <pc:sldMk cId="3164383952" sldId="363"/>
            <ac:spMk id="2" creationId="{89E36756-4ECC-4563-9847-79578B809B5C}"/>
          </ac:spMkLst>
        </pc:spChg>
      </pc:sldChg>
      <pc:sldChg chg="addSp delSp modSp add ord modAnim">
        <pc:chgData name="Massimo Bonanni" userId="4aab693689223ee9" providerId="LiveId" clId="{0F62442F-3CC8-4F90-8E77-76AEBF3DCD9B}" dt="2018-10-10T20:54:13.751" v="1878" actId="20577"/>
        <pc:sldMkLst>
          <pc:docMk/>
          <pc:sldMk cId="3827346720" sldId="364"/>
        </pc:sldMkLst>
        <pc:spChg chg="del">
          <ac:chgData name="Massimo Bonanni" userId="4aab693689223ee9" providerId="LiveId" clId="{0F62442F-3CC8-4F90-8E77-76AEBF3DCD9B}" dt="2018-10-10T17:38:16.529" v="1270" actId="478"/>
          <ac:spMkLst>
            <pc:docMk/>
            <pc:sldMk cId="3827346720" sldId="364"/>
            <ac:spMk id="2" creationId="{1104E8B9-1E72-4CF5-9FEA-A54138C69966}"/>
          </ac:spMkLst>
        </pc:spChg>
        <pc:spChg chg="mod">
          <ac:chgData name="Massimo Bonanni" userId="4aab693689223ee9" providerId="LiveId" clId="{0F62442F-3CC8-4F90-8E77-76AEBF3DCD9B}" dt="2018-10-10T20:54:13.751" v="1878" actId="20577"/>
          <ac:spMkLst>
            <pc:docMk/>
            <pc:sldMk cId="3827346720" sldId="364"/>
            <ac:spMk id="3" creationId="{72742DF8-29BA-4EFD-8435-B2E8519A2AD5}"/>
          </ac:spMkLst>
        </pc:spChg>
        <pc:spChg chg="add del mod">
          <ac:chgData name="Massimo Bonanni" userId="4aab693689223ee9" providerId="LiveId" clId="{0F62442F-3CC8-4F90-8E77-76AEBF3DCD9B}" dt="2018-10-10T18:10:07.918" v="1531" actId="478"/>
          <ac:spMkLst>
            <pc:docMk/>
            <pc:sldMk cId="3827346720" sldId="364"/>
            <ac:spMk id="6" creationId="{5C3EF2D4-3817-435B-94D9-45BF602E34AC}"/>
          </ac:spMkLst>
        </pc:spChg>
        <pc:spChg chg="add mod">
          <ac:chgData name="Massimo Bonanni" userId="4aab693689223ee9" providerId="LiveId" clId="{0F62442F-3CC8-4F90-8E77-76AEBF3DCD9B}" dt="2018-10-10T20:32:16.447" v="1637" actId="1076"/>
          <ac:spMkLst>
            <pc:docMk/>
            <pc:sldMk cId="3827346720" sldId="364"/>
            <ac:spMk id="8" creationId="{CDC04C18-6568-4A09-AE6C-DFA39B91DD98}"/>
          </ac:spMkLst>
        </pc:spChg>
        <pc:graphicFrameChg chg="add del mod">
          <ac:chgData name="Massimo Bonanni" userId="4aab693689223ee9" providerId="LiveId" clId="{0F62442F-3CC8-4F90-8E77-76AEBF3DCD9B}" dt="2018-10-10T17:43:02.331" v="1292" actId="478"/>
          <ac:graphicFrameMkLst>
            <pc:docMk/>
            <pc:sldMk cId="3827346720" sldId="364"/>
            <ac:graphicFrameMk id="4" creationId="{C595436C-348D-4140-9C67-7486CBCC5511}"/>
          </ac:graphicFrameMkLst>
        </pc:graphicFrameChg>
        <pc:graphicFrameChg chg="add mod">
          <ac:chgData name="Massimo Bonanni" userId="4aab693689223ee9" providerId="LiveId" clId="{0F62442F-3CC8-4F90-8E77-76AEBF3DCD9B}" dt="2018-10-10T20:31:48.129" v="1631" actId="1076"/>
          <ac:graphicFrameMkLst>
            <pc:docMk/>
            <pc:sldMk cId="3827346720" sldId="364"/>
            <ac:graphicFrameMk id="5" creationId="{1F56E7AC-B521-4D53-8634-3D693D97B9C0}"/>
          </ac:graphicFrameMkLst>
        </pc:graphicFrameChg>
        <pc:picChg chg="add del mod ord">
          <ac:chgData name="Massimo Bonanni" userId="4aab693689223ee9" providerId="LiveId" clId="{0F62442F-3CC8-4F90-8E77-76AEBF3DCD9B}" dt="2018-10-10T18:14:11.885" v="1586" actId="478"/>
          <ac:picMkLst>
            <pc:docMk/>
            <pc:sldMk cId="3827346720" sldId="364"/>
            <ac:picMk id="7" creationId="{E3A3D28A-AEE4-4415-B39A-EE111012E357}"/>
          </ac:picMkLst>
        </pc:picChg>
        <pc:picChg chg="add del mod">
          <ac:chgData name="Massimo Bonanni" userId="4aab693689223ee9" providerId="LiveId" clId="{0F62442F-3CC8-4F90-8E77-76AEBF3DCD9B}" dt="2018-10-10T18:14:08.422" v="1585" actId="478"/>
          <ac:picMkLst>
            <pc:docMk/>
            <pc:sldMk cId="3827346720" sldId="364"/>
            <ac:picMk id="9" creationId="{E87B6D2D-4C0C-4248-8D9A-67F5C4798690}"/>
          </ac:picMkLst>
        </pc:picChg>
        <pc:picChg chg="add del mod">
          <ac:chgData name="Massimo Bonanni" userId="4aab693689223ee9" providerId="LiveId" clId="{0F62442F-3CC8-4F90-8E77-76AEBF3DCD9B}" dt="2018-10-10T18:15:07.383" v="1592" actId="478"/>
          <ac:picMkLst>
            <pc:docMk/>
            <pc:sldMk cId="3827346720" sldId="364"/>
            <ac:picMk id="10" creationId="{857A9A6E-F46E-437C-9CD2-3F08CF64BDFD}"/>
          </ac:picMkLst>
        </pc:picChg>
        <pc:picChg chg="add del mod">
          <ac:chgData name="Massimo Bonanni" userId="4aab693689223ee9" providerId="LiveId" clId="{0F62442F-3CC8-4F90-8E77-76AEBF3DCD9B}" dt="2018-10-10T18:15:09.620" v="1593" actId="478"/>
          <ac:picMkLst>
            <pc:docMk/>
            <pc:sldMk cId="3827346720" sldId="364"/>
            <ac:picMk id="11" creationId="{22C8E52E-A8CB-4687-A866-EAF37DFD28FC}"/>
          </ac:picMkLst>
        </pc:picChg>
      </pc:sldChg>
      <pc:sldChg chg="addSp delSp modSp add">
        <pc:chgData name="Massimo Bonanni" userId="4aab693689223ee9" providerId="LiveId" clId="{0F62442F-3CC8-4F90-8E77-76AEBF3DCD9B}" dt="2018-10-10T20:57:44.258" v="1883" actId="478"/>
        <pc:sldMkLst>
          <pc:docMk/>
          <pc:sldMk cId="1143416583" sldId="372"/>
        </pc:sldMkLst>
        <pc:spChg chg="add del mod">
          <ac:chgData name="Massimo Bonanni" userId="4aab693689223ee9" providerId="LiveId" clId="{0F62442F-3CC8-4F90-8E77-76AEBF3DCD9B}" dt="2018-10-10T20:57:37.708" v="1881" actId="478"/>
          <ac:spMkLst>
            <pc:docMk/>
            <pc:sldMk cId="1143416583" sldId="372"/>
            <ac:spMk id="2" creationId="{0D8A67DE-0EB9-46D4-BCA1-260E5D17AFB1}"/>
          </ac:spMkLst>
        </pc:spChg>
        <pc:spChg chg="add del mod">
          <ac:chgData name="Massimo Bonanni" userId="4aab693689223ee9" providerId="LiveId" clId="{0F62442F-3CC8-4F90-8E77-76AEBF3DCD9B}" dt="2018-10-10T20:57:44.258" v="1883" actId="478"/>
          <ac:spMkLst>
            <pc:docMk/>
            <pc:sldMk cId="1143416583" sldId="372"/>
            <ac:spMk id="3" creationId="{60537980-91B6-4809-8814-99D2D9A5172A}"/>
          </ac:spMkLst>
        </pc:spChg>
      </pc:sldChg>
      <pc:sldChg chg="addSp delSp modSp add ord">
        <pc:chgData name="Massimo Bonanni" userId="4aab693689223ee9" providerId="LiveId" clId="{0F62442F-3CC8-4F90-8E77-76AEBF3DCD9B}" dt="2018-10-10T21:21:05.042" v="2099" actId="29295"/>
        <pc:sldMkLst>
          <pc:docMk/>
          <pc:sldMk cId="1377750926" sldId="373"/>
        </pc:sldMkLst>
        <pc:spChg chg="add del mod">
          <ac:chgData name="Massimo Bonanni" userId="4aab693689223ee9" providerId="LiveId" clId="{0F62442F-3CC8-4F90-8E77-76AEBF3DCD9B}" dt="2018-10-10T20:58:11.309" v="1886"/>
          <ac:spMkLst>
            <pc:docMk/>
            <pc:sldMk cId="1377750926" sldId="373"/>
            <ac:spMk id="2" creationId="{63A5CE26-03C1-4E42-A30A-528A9F3DEAA5}"/>
          </ac:spMkLst>
        </pc:spChg>
        <pc:spChg chg="add del mod">
          <ac:chgData name="Massimo Bonanni" userId="4aab693689223ee9" providerId="LiveId" clId="{0F62442F-3CC8-4F90-8E77-76AEBF3DCD9B}" dt="2018-10-10T20:58:14.068" v="1887" actId="478"/>
          <ac:spMkLst>
            <pc:docMk/>
            <pc:sldMk cId="1377750926" sldId="373"/>
            <ac:spMk id="3" creationId="{CE852D08-C615-4F62-A380-BACF8D98DE1C}"/>
          </ac:spMkLst>
        </pc:spChg>
        <pc:spChg chg="del">
          <ac:chgData name="Massimo Bonanni" userId="4aab693689223ee9" providerId="LiveId" clId="{0F62442F-3CC8-4F90-8E77-76AEBF3DCD9B}" dt="2018-10-10T21:01:02.938" v="1893" actId="478"/>
          <ac:spMkLst>
            <pc:docMk/>
            <pc:sldMk cId="1377750926" sldId="373"/>
            <ac:spMk id="4" creationId="{00000000-0000-0000-0000-000000000000}"/>
          </ac:spMkLst>
        </pc:spChg>
        <pc:spChg chg="add del mod">
          <ac:chgData name="Massimo Bonanni" userId="4aab693689223ee9" providerId="LiveId" clId="{0F62442F-3CC8-4F90-8E77-76AEBF3DCD9B}" dt="2018-10-10T21:09:54.363" v="1922" actId="478"/>
          <ac:spMkLst>
            <pc:docMk/>
            <pc:sldMk cId="1377750926" sldId="373"/>
            <ac:spMk id="5" creationId="{0E1F8CE6-E41C-4E83-A906-777CC5C1AB94}"/>
          </ac:spMkLst>
        </pc:spChg>
        <pc:spChg chg="add del mod">
          <ac:chgData name="Massimo Bonanni" userId="4aab693689223ee9" providerId="LiveId" clId="{0F62442F-3CC8-4F90-8E77-76AEBF3DCD9B}" dt="2018-10-10T21:09:58.449" v="1923" actId="14100"/>
          <ac:spMkLst>
            <pc:docMk/>
            <pc:sldMk cId="1377750926" sldId="373"/>
            <ac:spMk id="8" creationId="{BE3C65ED-ECF2-473E-8147-8D67B67CA088}"/>
          </ac:spMkLst>
        </pc:spChg>
        <pc:spChg chg="mod">
          <ac:chgData name="Massimo Bonanni" userId="4aab693689223ee9" providerId="LiveId" clId="{0F62442F-3CC8-4F90-8E77-76AEBF3DCD9B}" dt="2018-10-10T21:20:49.849" v="2098" actId="27636"/>
          <ac:spMkLst>
            <pc:docMk/>
            <pc:sldMk cId="1377750926" sldId="373"/>
            <ac:spMk id="21" creationId="{00000000-0000-0000-0000-000000000000}"/>
          </ac:spMkLst>
        </pc:spChg>
        <pc:picChg chg="add mod ord">
          <ac:chgData name="Massimo Bonanni" userId="4aab693689223ee9" providerId="LiveId" clId="{0F62442F-3CC8-4F90-8E77-76AEBF3DCD9B}" dt="2018-10-10T21:21:05.042" v="2099" actId="29295"/>
          <ac:picMkLst>
            <pc:docMk/>
            <pc:sldMk cId="1377750926" sldId="373"/>
            <ac:picMk id="1026" creationId="{D371710A-B0FC-471D-BC4B-6ABBCF32026D}"/>
          </ac:picMkLst>
        </pc:picChg>
      </pc:sldChg>
      <pc:sldChg chg="addSp delSp modSp add">
        <pc:chgData name="Massimo Bonanni" userId="4aab693689223ee9" providerId="LiveId" clId="{0F62442F-3CC8-4F90-8E77-76AEBF3DCD9B}" dt="2018-10-10T21:14:46.165" v="2017" actId="1076"/>
        <pc:sldMkLst>
          <pc:docMk/>
          <pc:sldMk cId="772858247" sldId="374"/>
        </pc:sldMkLst>
        <pc:spChg chg="del">
          <ac:chgData name="Massimo Bonanni" userId="4aab693689223ee9" providerId="LiveId" clId="{0F62442F-3CC8-4F90-8E77-76AEBF3DCD9B}" dt="2018-10-10T21:11:41.303" v="1925"/>
          <ac:spMkLst>
            <pc:docMk/>
            <pc:sldMk cId="772858247" sldId="374"/>
            <ac:spMk id="2" creationId="{40FB51D2-4829-4802-842F-A7BA75152CAF}"/>
          </ac:spMkLst>
        </pc:spChg>
        <pc:spChg chg="add mod">
          <ac:chgData name="Massimo Bonanni" userId="4aab693689223ee9" providerId="LiveId" clId="{0F62442F-3CC8-4F90-8E77-76AEBF3DCD9B}" dt="2018-10-10T21:12:49.653" v="1944" actId="20577"/>
          <ac:spMkLst>
            <pc:docMk/>
            <pc:sldMk cId="772858247" sldId="374"/>
            <ac:spMk id="3" creationId="{D79C6ACA-22B7-44CF-A6E4-FC17061380C1}"/>
          </ac:spMkLst>
        </pc:spChg>
        <pc:spChg chg="add del mod">
          <ac:chgData name="Massimo Bonanni" userId="4aab693689223ee9" providerId="LiveId" clId="{0F62442F-3CC8-4F90-8E77-76AEBF3DCD9B}" dt="2018-10-10T21:14:33.244" v="2007" actId="478"/>
          <ac:spMkLst>
            <pc:docMk/>
            <pc:sldMk cId="772858247" sldId="374"/>
            <ac:spMk id="4" creationId="{42FE671D-B206-4C56-8447-F20455428B20}"/>
          </ac:spMkLst>
        </pc:spChg>
        <pc:picChg chg="add del mod">
          <ac:chgData name="Massimo Bonanni" userId="4aab693689223ee9" providerId="LiveId" clId="{0F62442F-3CC8-4F90-8E77-76AEBF3DCD9B}" dt="2018-10-10T21:12:21.397" v="1930" actId="478"/>
          <ac:picMkLst>
            <pc:docMk/>
            <pc:sldMk cId="772858247" sldId="374"/>
            <ac:picMk id="6" creationId="{3435789A-1517-4EC7-809F-EC3F0610838D}"/>
          </ac:picMkLst>
        </pc:picChg>
        <pc:picChg chg="add mod ord">
          <ac:chgData name="Massimo Bonanni" userId="4aab693689223ee9" providerId="LiveId" clId="{0F62442F-3CC8-4F90-8E77-76AEBF3DCD9B}" dt="2018-10-10T21:14:46.165" v="2017" actId="1076"/>
          <ac:picMkLst>
            <pc:docMk/>
            <pc:sldMk cId="772858247" sldId="374"/>
            <ac:picMk id="7" creationId="{4E855F72-8BF9-40F4-B98C-4FC21831B228}"/>
          </ac:picMkLst>
        </pc:picChg>
        <pc:picChg chg="add mod">
          <ac:chgData name="Massimo Bonanni" userId="4aab693689223ee9" providerId="LiveId" clId="{0F62442F-3CC8-4F90-8E77-76AEBF3DCD9B}" dt="2018-10-10T21:14:23.971" v="2004" actId="14100"/>
          <ac:picMkLst>
            <pc:docMk/>
            <pc:sldMk cId="772858247" sldId="374"/>
            <ac:picMk id="8" creationId="{E3AFF339-B5A8-4B52-818A-9E42A20E9AD6}"/>
          </ac:picMkLst>
        </pc:picChg>
      </pc:sldChg>
      <pc:sldChg chg="addSp delSp modSp add modTransition">
        <pc:chgData name="Massimo Bonanni" userId="4aab693689223ee9" providerId="LiveId" clId="{0F62442F-3CC8-4F90-8E77-76AEBF3DCD9B}" dt="2018-10-10T21:19:24.403" v="2068" actId="1036"/>
        <pc:sldMkLst>
          <pc:docMk/>
          <pc:sldMk cId="2165703307" sldId="375"/>
        </pc:sldMkLst>
        <pc:spChg chg="del">
          <ac:chgData name="Massimo Bonanni" userId="4aab693689223ee9" providerId="LiveId" clId="{0F62442F-3CC8-4F90-8E77-76AEBF3DCD9B}" dt="2018-10-10T21:16:32.967" v="2025"/>
          <ac:spMkLst>
            <pc:docMk/>
            <pc:sldMk cId="2165703307" sldId="375"/>
            <ac:spMk id="2" creationId="{16F93F93-4FD5-427A-8988-03AD33FD3EE5}"/>
          </ac:spMkLst>
        </pc:spChg>
        <pc:spChg chg="add">
          <ac:chgData name="Massimo Bonanni" userId="4aab693689223ee9" providerId="LiveId" clId="{0F62442F-3CC8-4F90-8E77-76AEBF3DCD9B}" dt="2018-10-10T21:18:08.366" v="2039"/>
          <ac:spMkLst>
            <pc:docMk/>
            <pc:sldMk cId="2165703307" sldId="375"/>
            <ac:spMk id="4" creationId="{E7434E7E-B0C0-432E-98C2-37A65A941026}"/>
          </ac:spMkLst>
        </pc:spChg>
        <pc:spChg chg="add mod">
          <ac:chgData name="Massimo Bonanni" userId="4aab693689223ee9" providerId="LiveId" clId="{0F62442F-3CC8-4F90-8E77-76AEBF3DCD9B}" dt="2018-10-10T21:19:24.403" v="2068" actId="1036"/>
          <ac:spMkLst>
            <pc:docMk/>
            <pc:sldMk cId="2165703307" sldId="375"/>
            <ac:spMk id="5" creationId="{7A3D3627-5129-46E6-B922-6F4F031D9D7F}"/>
          </ac:spMkLst>
        </pc:spChg>
        <pc:picChg chg="add mod">
          <ac:chgData name="Massimo Bonanni" userId="4aab693689223ee9" providerId="LiveId" clId="{0F62442F-3CC8-4F90-8E77-76AEBF3DCD9B}" dt="2018-10-10T21:19:12.131" v="2046" actId="1076"/>
          <ac:picMkLst>
            <pc:docMk/>
            <pc:sldMk cId="2165703307" sldId="375"/>
            <ac:picMk id="3" creationId="{AED24EA8-9527-4D84-B274-7A1809BEBBD3}"/>
          </ac:picMkLst>
        </pc:picChg>
      </pc:sldChg>
      <pc:sldChg chg="modSp add">
        <pc:chgData name="Massimo Bonanni" userId="4aab693689223ee9" providerId="LiveId" clId="{0F62442F-3CC8-4F90-8E77-76AEBF3DCD9B}" dt="2018-10-10T21:28:55.074" v="2106" actId="20577"/>
        <pc:sldMkLst>
          <pc:docMk/>
          <pc:sldMk cId="3101668999" sldId="376"/>
        </pc:sldMkLst>
        <pc:spChg chg="mod">
          <ac:chgData name="Massimo Bonanni" userId="4aab693689223ee9" providerId="LiveId" clId="{0F62442F-3CC8-4F90-8E77-76AEBF3DCD9B}" dt="2018-10-10T21:28:55.074" v="2106" actId="20577"/>
          <ac:spMkLst>
            <pc:docMk/>
            <pc:sldMk cId="3101668999" sldId="376"/>
            <ac:spMk id="3" creationId="{D4EAF3FE-C826-48C4-B954-2531FC231554}"/>
          </ac:spMkLst>
        </pc:spChg>
      </pc:sldChg>
      <pc:sldMasterChg chg="delSldLayout">
        <pc:chgData name="Massimo Bonanni" userId="4aab693689223ee9" providerId="LiveId" clId="{0F62442F-3CC8-4F90-8E77-76AEBF3DCD9B}" dt="2018-10-10T21:19:55.881" v="2086" actId="2696"/>
        <pc:sldMasterMkLst>
          <pc:docMk/>
          <pc:sldMasterMk cId="3593001564" sldId="2147483715"/>
        </pc:sldMasterMkLst>
      </pc:sldMasterChg>
    </pc:docChg>
  </pc:docChgLst>
  <pc:docChgLst>
    <pc:chgData name="Massimo Bonanni" userId="4aab693689223ee9" providerId="LiveId" clId="{33C8C924-6C71-49DA-A131-73B44DE06F1D}"/>
    <pc:docChg chg="undo custSel addSld delSld modSld sldOrd modSection">
      <pc:chgData name="Massimo Bonanni" userId="4aab693689223ee9" providerId="LiveId" clId="{33C8C924-6C71-49DA-A131-73B44DE06F1D}" dt="2018-10-14T10:45:40.453" v="1886" actId="179"/>
      <pc:docMkLst>
        <pc:docMk/>
      </pc:docMkLst>
      <pc:sldChg chg="modSp">
        <pc:chgData name="Massimo Bonanni" userId="4aab693689223ee9" providerId="LiveId" clId="{33C8C924-6C71-49DA-A131-73B44DE06F1D}" dt="2018-10-07T16:10:26.090" v="26" actId="179"/>
        <pc:sldMkLst>
          <pc:docMk/>
          <pc:sldMk cId="477504486" sldId="257"/>
        </pc:sldMkLst>
        <pc:spChg chg="mod">
          <ac:chgData name="Massimo Bonanni" userId="4aab693689223ee9" providerId="LiveId" clId="{33C8C924-6C71-49DA-A131-73B44DE06F1D}" dt="2018-10-07T16:09:14.199" v="0"/>
          <ac:spMkLst>
            <pc:docMk/>
            <pc:sldMk cId="477504486" sldId="257"/>
            <ac:spMk id="2" creationId="{839C7298-752B-48BD-843F-683A22D59A7E}"/>
          </ac:spMkLst>
        </pc:spChg>
        <pc:spChg chg="mod">
          <ac:chgData name="Massimo Bonanni" userId="4aab693689223ee9" providerId="LiveId" clId="{33C8C924-6C71-49DA-A131-73B44DE06F1D}" dt="2018-10-07T16:10:26.090" v="26" actId="179"/>
          <ac:spMkLst>
            <pc:docMk/>
            <pc:sldMk cId="477504486" sldId="257"/>
            <ac:spMk id="3" creationId="{2BA8E374-5793-40F2-A7B7-2D8AB053A278}"/>
          </ac:spMkLst>
        </pc:spChg>
      </pc:sldChg>
      <pc:sldChg chg="modTransition">
        <pc:chgData name="Massimo Bonanni" userId="4aab693689223ee9" providerId="LiveId" clId="{33C8C924-6C71-49DA-A131-73B44DE06F1D}" dt="2018-10-13T18:34:32.904" v="1426"/>
        <pc:sldMkLst>
          <pc:docMk/>
          <pc:sldMk cId="3869674650" sldId="260"/>
        </pc:sldMkLst>
      </pc:sldChg>
      <pc:sldChg chg="modSp">
        <pc:chgData name="Massimo Bonanni" userId="4aab693689223ee9" providerId="LiveId" clId="{33C8C924-6C71-49DA-A131-73B44DE06F1D}" dt="2018-10-13T17:12:13.522" v="265" actId="20577"/>
        <pc:sldMkLst>
          <pc:docMk/>
          <pc:sldMk cId="68577238" sldId="283"/>
        </pc:sldMkLst>
        <pc:spChg chg="mod">
          <ac:chgData name="Massimo Bonanni" userId="4aab693689223ee9" providerId="LiveId" clId="{33C8C924-6C71-49DA-A131-73B44DE06F1D}" dt="2018-10-13T17:12:13.522" v="265" actId="20577"/>
          <ac:spMkLst>
            <pc:docMk/>
            <pc:sldMk cId="68577238" sldId="283"/>
            <ac:spMk id="5" creationId="{57BA3CDF-592F-4587-BFF9-326D46CEA1A0}"/>
          </ac:spMkLst>
        </pc:spChg>
      </pc:sldChg>
      <pc:sldChg chg="add">
        <pc:chgData name="Massimo Bonanni" userId="4aab693689223ee9" providerId="LiveId" clId="{33C8C924-6C71-49DA-A131-73B44DE06F1D}" dt="2018-10-07T16:22:10.894" v="111"/>
        <pc:sldMkLst>
          <pc:docMk/>
          <pc:sldMk cId="2402482760" sldId="291"/>
        </pc:sldMkLst>
      </pc:sldChg>
      <pc:sldChg chg="modSp add">
        <pc:chgData name="Massimo Bonanni" userId="4aab693689223ee9" providerId="LiveId" clId="{33C8C924-6C71-49DA-A131-73B44DE06F1D}" dt="2018-10-07T16:22:11.335" v="120" actId="27636"/>
        <pc:sldMkLst>
          <pc:docMk/>
          <pc:sldMk cId="3490937100" sldId="292"/>
        </pc:sldMkLst>
        <pc:spChg chg="mod">
          <ac:chgData name="Massimo Bonanni" userId="4aab693689223ee9" providerId="LiveId" clId="{33C8C924-6C71-49DA-A131-73B44DE06F1D}" dt="2018-10-07T16:22:11.335" v="120" actId="27636"/>
          <ac:spMkLst>
            <pc:docMk/>
            <pc:sldMk cId="3490937100" sldId="292"/>
            <ac:spMk id="4" creationId="{14E07873-CBB7-44C2-A0A0-D1F5FA57D13D}"/>
          </ac:spMkLst>
        </pc:spChg>
      </pc:sldChg>
      <pc:sldChg chg="modTransition">
        <pc:chgData name="Massimo Bonanni" userId="4aab693689223ee9" providerId="LiveId" clId="{33C8C924-6C71-49DA-A131-73B44DE06F1D}" dt="2018-10-14T10:33:58.938" v="1753"/>
        <pc:sldMkLst>
          <pc:docMk/>
          <pc:sldMk cId="4060251976" sldId="314"/>
        </pc:sldMkLst>
      </pc:sldChg>
      <pc:sldChg chg="modSp">
        <pc:chgData name="Massimo Bonanni" userId="4aab693689223ee9" providerId="LiveId" clId="{33C8C924-6C71-49DA-A131-73B44DE06F1D}" dt="2018-10-14T10:32:42.887" v="1733"/>
        <pc:sldMkLst>
          <pc:docMk/>
          <pc:sldMk cId="3272871599" sldId="319"/>
        </pc:sldMkLst>
        <pc:graphicFrameChg chg="mod">
          <ac:chgData name="Massimo Bonanni" userId="4aab693689223ee9" providerId="LiveId" clId="{33C8C924-6C71-49DA-A131-73B44DE06F1D}" dt="2018-10-14T10:32:42.887" v="1733"/>
          <ac:graphicFrameMkLst>
            <pc:docMk/>
            <pc:sldMk cId="3272871599" sldId="319"/>
            <ac:graphicFrameMk id="2" creationId="{3398D649-C5C6-4314-A21F-400291774637}"/>
          </ac:graphicFrameMkLst>
        </pc:graphicFrameChg>
      </pc:sldChg>
      <pc:sldChg chg="modSp add ord">
        <pc:chgData name="Massimo Bonanni" userId="4aab693689223ee9" providerId="LiveId" clId="{33C8C924-6C71-49DA-A131-73B44DE06F1D}" dt="2018-10-14T10:23:07.765" v="1573" actId="13822"/>
        <pc:sldMkLst>
          <pc:docMk/>
          <pc:sldMk cId="2946618761" sldId="324"/>
        </pc:sldMkLst>
        <pc:spChg chg="mod">
          <ac:chgData name="Massimo Bonanni" userId="4aab693689223ee9" providerId="LiveId" clId="{33C8C924-6C71-49DA-A131-73B44DE06F1D}" dt="2018-10-14T10:23:07.765" v="1573" actId="13822"/>
          <ac:spMkLst>
            <pc:docMk/>
            <pc:sldMk cId="2946618761" sldId="324"/>
            <ac:spMk id="11" creationId="{D3BE10B6-E920-460C-8C79-746B674B0159}"/>
          </ac:spMkLst>
        </pc:spChg>
        <pc:spChg chg="mod">
          <ac:chgData name="Massimo Bonanni" userId="4aab693689223ee9" providerId="LiveId" clId="{33C8C924-6C71-49DA-A131-73B44DE06F1D}" dt="2018-10-14T10:22:16.194" v="1561" actId="108"/>
          <ac:spMkLst>
            <pc:docMk/>
            <pc:sldMk cId="2946618761" sldId="324"/>
            <ac:spMk id="26" creationId="{44B50CB9-F389-4988-96F3-7A680AC36FF4}"/>
          </ac:spMkLst>
        </pc:spChg>
        <pc:spChg chg="mod">
          <ac:chgData name="Massimo Bonanni" userId="4aab693689223ee9" providerId="LiveId" clId="{33C8C924-6C71-49DA-A131-73B44DE06F1D}" dt="2018-10-14T10:22:42.483" v="1568" actId="13822"/>
          <ac:spMkLst>
            <pc:docMk/>
            <pc:sldMk cId="2946618761" sldId="324"/>
            <ac:spMk id="35" creationId="{2A49B0BA-1DA2-4636-BF4D-32B276BEFED7}"/>
          </ac:spMkLst>
        </pc:spChg>
        <pc:spChg chg="mod">
          <ac:chgData name="Massimo Bonanni" userId="4aab693689223ee9" providerId="LiveId" clId="{33C8C924-6C71-49DA-A131-73B44DE06F1D}" dt="2018-10-14T10:22:34.106" v="1566" actId="13822"/>
          <ac:spMkLst>
            <pc:docMk/>
            <pc:sldMk cId="2946618761" sldId="324"/>
            <ac:spMk id="36" creationId="{9394B161-AA4B-490D-8472-387BD3EE1D67}"/>
          </ac:spMkLst>
        </pc:spChg>
        <pc:spChg chg="mod">
          <ac:chgData name="Massimo Bonanni" userId="4aab693689223ee9" providerId="LiveId" clId="{33C8C924-6C71-49DA-A131-73B44DE06F1D}" dt="2018-10-14T10:22:38.041" v="1567" actId="13822"/>
          <ac:spMkLst>
            <pc:docMk/>
            <pc:sldMk cId="2946618761" sldId="324"/>
            <ac:spMk id="37" creationId="{5F199C7C-831B-4682-B664-9105C408E312}"/>
          </ac:spMkLst>
        </pc:spChg>
        <pc:spChg chg="mod">
          <ac:chgData name="Massimo Bonanni" userId="4aab693689223ee9" providerId="LiveId" clId="{33C8C924-6C71-49DA-A131-73B44DE06F1D}" dt="2018-10-14T10:22:53.799" v="1571" actId="13822"/>
          <ac:spMkLst>
            <pc:docMk/>
            <pc:sldMk cId="2946618761" sldId="324"/>
            <ac:spMk id="38" creationId="{01894BD1-3485-442C-8FE7-528E265052A6}"/>
          </ac:spMkLst>
        </pc:spChg>
        <pc:spChg chg="mod">
          <ac:chgData name="Massimo Bonanni" userId="4aab693689223ee9" providerId="LiveId" clId="{33C8C924-6C71-49DA-A131-73B44DE06F1D}" dt="2018-10-14T10:22:49.786" v="1570" actId="13822"/>
          <ac:spMkLst>
            <pc:docMk/>
            <pc:sldMk cId="2946618761" sldId="324"/>
            <ac:spMk id="39" creationId="{98B8E2F0-428C-4D19-ACED-321431CF5662}"/>
          </ac:spMkLst>
        </pc:spChg>
        <pc:spChg chg="mod">
          <ac:chgData name="Massimo Bonanni" userId="4aab693689223ee9" providerId="LiveId" clId="{33C8C924-6C71-49DA-A131-73B44DE06F1D}" dt="2018-10-14T10:22:46.168" v="1569" actId="13822"/>
          <ac:spMkLst>
            <pc:docMk/>
            <pc:sldMk cId="2946618761" sldId="324"/>
            <ac:spMk id="40" creationId="{46FAE3BB-1EF7-4909-8479-8B84150E2772}"/>
          </ac:spMkLst>
        </pc:spChg>
        <pc:spChg chg="mod">
          <ac:chgData name="Massimo Bonanni" userId="4aab693689223ee9" providerId="LiveId" clId="{33C8C924-6C71-49DA-A131-73B44DE06F1D}" dt="2018-10-14T10:22:10.492" v="1559" actId="13822"/>
          <ac:spMkLst>
            <pc:docMk/>
            <pc:sldMk cId="2946618761" sldId="324"/>
            <ac:spMk id="48" creationId="{DDAD1A25-88F9-4638-879E-16E8957D7786}"/>
          </ac:spMkLst>
        </pc:spChg>
        <pc:spChg chg="mod">
          <ac:chgData name="Massimo Bonanni" userId="4aab693689223ee9" providerId="LiveId" clId="{33C8C924-6C71-49DA-A131-73B44DE06F1D}" dt="2018-10-14T10:22:14.991" v="1560" actId="108"/>
          <ac:spMkLst>
            <pc:docMk/>
            <pc:sldMk cId="2946618761" sldId="324"/>
            <ac:spMk id="52" creationId="{2B691493-6F82-46FA-B20C-9E12AF29D2BC}"/>
          </ac:spMkLst>
        </pc:spChg>
        <pc:picChg chg="mod">
          <ac:chgData name="Massimo Bonanni" userId="4aab693689223ee9" providerId="LiveId" clId="{33C8C924-6C71-49DA-A131-73B44DE06F1D}" dt="2018-10-14T10:23:07.765" v="1573" actId="13822"/>
          <ac:picMkLst>
            <pc:docMk/>
            <pc:sldMk cId="2946618761" sldId="324"/>
            <ac:picMk id="16" creationId="{4DF97BB3-7406-4B2A-A29D-8C8F111D2EB4}"/>
          </ac:picMkLst>
        </pc:picChg>
        <pc:picChg chg="mod">
          <ac:chgData name="Massimo Bonanni" userId="4aab693689223ee9" providerId="LiveId" clId="{33C8C924-6C71-49DA-A131-73B44DE06F1D}" dt="2018-10-14T10:22:21.926" v="1565" actId="108"/>
          <ac:picMkLst>
            <pc:docMk/>
            <pc:sldMk cId="2946618761" sldId="324"/>
            <ac:picMk id="45" creationId="{438C95F1-36C6-44A7-B143-54721927BBDA}"/>
          </ac:picMkLst>
        </pc:picChg>
      </pc:sldChg>
      <pc:sldChg chg="modTransition">
        <pc:chgData name="Massimo Bonanni" userId="4aab693689223ee9" providerId="LiveId" clId="{33C8C924-6C71-49DA-A131-73B44DE06F1D}" dt="2018-10-14T10:34:01.983" v="1754"/>
        <pc:sldMkLst>
          <pc:docMk/>
          <pc:sldMk cId="774003058" sldId="337"/>
        </pc:sldMkLst>
      </pc:sldChg>
      <pc:sldChg chg="addSp delSp modSp">
        <pc:chgData name="Massimo Bonanni" userId="4aab693689223ee9" providerId="LiveId" clId="{33C8C924-6C71-49DA-A131-73B44DE06F1D}" dt="2018-10-14T10:45:40.453" v="1886" actId="179"/>
        <pc:sldMkLst>
          <pc:docMk/>
          <pc:sldMk cId="2144354381" sldId="354"/>
        </pc:sldMkLst>
        <pc:spChg chg="add del mod">
          <ac:chgData name="Massimo Bonanni" userId="4aab693689223ee9" providerId="LiveId" clId="{33C8C924-6C71-49DA-A131-73B44DE06F1D}" dt="2018-10-13T18:40:17.236" v="1497"/>
          <ac:spMkLst>
            <pc:docMk/>
            <pc:sldMk cId="2144354381" sldId="354"/>
            <ac:spMk id="2" creationId="{0519096E-C1F1-43BE-87DD-DF65B48CA047}"/>
          </ac:spMkLst>
        </pc:spChg>
        <pc:spChg chg="add del mod">
          <ac:chgData name="Massimo Bonanni" userId="4aab693689223ee9" providerId="LiveId" clId="{33C8C924-6C71-49DA-A131-73B44DE06F1D}" dt="2018-10-13T18:40:17.236" v="1497"/>
          <ac:spMkLst>
            <pc:docMk/>
            <pc:sldMk cId="2144354381" sldId="354"/>
            <ac:spMk id="3" creationId="{ABC4414F-7E1E-4605-988A-A2B35CDEDAFB}"/>
          </ac:spMkLst>
        </pc:spChg>
        <pc:spChg chg="del">
          <ac:chgData name="Massimo Bonanni" userId="4aab693689223ee9" providerId="LiveId" clId="{33C8C924-6C71-49DA-A131-73B44DE06F1D}" dt="2018-10-13T18:40:17.236" v="1497"/>
          <ac:spMkLst>
            <pc:docMk/>
            <pc:sldMk cId="2144354381" sldId="354"/>
            <ac:spMk id="6" creationId="{CBB12375-DEFD-47B9-8F2C-4EEA30F68006}"/>
          </ac:spMkLst>
        </pc:spChg>
        <pc:spChg chg="mod">
          <ac:chgData name="Massimo Bonanni" userId="4aab693689223ee9" providerId="LiveId" clId="{33C8C924-6C71-49DA-A131-73B44DE06F1D}" dt="2018-10-14T10:45:40.453" v="1886" actId="179"/>
          <ac:spMkLst>
            <pc:docMk/>
            <pc:sldMk cId="2144354381" sldId="354"/>
            <ac:spMk id="8" creationId="{B4C212C0-A972-44C6-B12E-9DE6B6C96CB8}"/>
          </ac:spMkLst>
        </pc:spChg>
      </pc:sldChg>
      <pc:sldChg chg="addSp delSp modSp add">
        <pc:chgData name="Massimo Bonanni" userId="4aab693689223ee9" providerId="LiveId" clId="{33C8C924-6C71-49DA-A131-73B44DE06F1D}" dt="2018-10-13T17:10:57.085" v="174"/>
        <pc:sldMkLst>
          <pc:docMk/>
          <pc:sldMk cId="2304360091" sldId="358"/>
        </pc:sldMkLst>
        <pc:spChg chg="add del mod">
          <ac:chgData name="Massimo Bonanni" userId="4aab693689223ee9" providerId="LiveId" clId="{33C8C924-6C71-49DA-A131-73B44DE06F1D}" dt="2018-10-07T16:29:36.883" v="164" actId="478"/>
          <ac:spMkLst>
            <pc:docMk/>
            <pc:sldMk cId="2304360091" sldId="358"/>
            <ac:spMk id="2" creationId="{8BA89DFF-C574-4571-BA8C-56E563CA422D}"/>
          </ac:spMkLst>
        </pc:spChg>
        <pc:spChg chg="add del mod">
          <ac:chgData name="Massimo Bonanni" userId="4aab693689223ee9" providerId="LiveId" clId="{33C8C924-6C71-49DA-A131-73B44DE06F1D}" dt="2018-10-07T16:29:28.714" v="162"/>
          <ac:spMkLst>
            <pc:docMk/>
            <pc:sldMk cId="2304360091" sldId="358"/>
            <ac:spMk id="3" creationId="{98BAE571-6D77-4961-B3FB-032FCD4DBB30}"/>
          </ac:spMkLst>
        </pc:spChg>
        <pc:spChg chg="add mod">
          <ac:chgData name="Massimo Bonanni" userId="4aab693689223ee9" providerId="LiveId" clId="{33C8C924-6C71-49DA-A131-73B44DE06F1D}" dt="2018-10-07T16:29:39.041" v="165"/>
          <ac:spMkLst>
            <pc:docMk/>
            <pc:sldMk cId="2304360091" sldId="358"/>
            <ac:spMk id="4" creationId="{2A7C0320-C980-4322-855B-619FA3E18257}"/>
          </ac:spMkLst>
        </pc:spChg>
        <pc:spChg chg="add mod">
          <ac:chgData name="Massimo Bonanni" userId="4aab693689223ee9" providerId="LiveId" clId="{33C8C924-6C71-49DA-A131-73B44DE06F1D}" dt="2018-10-13T17:10:57.085" v="174"/>
          <ac:spMkLst>
            <pc:docMk/>
            <pc:sldMk cId="2304360091" sldId="358"/>
            <ac:spMk id="5" creationId="{3D4512B1-BC23-47C6-AE3D-67F5F5120E8D}"/>
          </ac:spMkLst>
        </pc:spChg>
      </pc:sldChg>
      <pc:sldChg chg="modSp">
        <pc:chgData name="Massimo Bonanni" userId="4aab693689223ee9" providerId="LiveId" clId="{33C8C924-6C71-49DA-A131-73B44DE06F1D}" dt="2018-10-13T18:34:18.387" v="1425" actId="20577"/>
        <pc:sldMkLst>
          <pc:docMk/>
          <pc:sldMk cId="3164383952" sldId="363"/>
        </pc:sldMkLst>
        <pc:spChg chg="mod">
          <ac:chgData name="Massimo Bonanni" userId="4aab693689223ee9" providerId="LiveId" clId="{33C8C924-6C71-49DA-A131-73B44DE06F1D}" dt="2018-10-13T18:34:18.387" v="1425" actId="20577"/>
          <ac:spMkLst>
            <pc:docMk/>
            <pc:sldMk cId="3164383952" sldId="363"/>
            <ac:spMk id="2" creationId="{89E36756-4ECC-4563-9847-79578B809B5C}"/>
          </ac:spMkLst>
        </pc:spChg>
      </pc:sldChg>
      <pc:sldChg chg="modTransition">
        <pc:chgData name="Massimo Bonanni" userId="4aab693689223ee9" providerId="LiveId" clId="{33C8C924-6C71-49DA-A131-73B44DE06F1D}" dt="2018-10-13T18:34:32.904" v="1426"/>
        <pc:sldMkLst>
          <pc:docMk/>
          <pc:sldMk cId="1143416583" sldId="372"/>
        </pc:sldMkLst>
      </pc:sldChg>
      <pc:sldChg chg="modTransition">
        <pc:chgData name="Massimo Bonanni" userId="4aab693689223ee9" providerId="LiveId" clId="{33C8C924-6C71-49DA-A131-73B44DE06F1D}" dt="2018-10-13T18:34:32.904" v="1426"/>
        <pc:sldMkLst>
          <pc:docMk/>
          <pc:sldMk cId="1377750926" sldId="373"/>
        </pc:sldMkLst>
      </pc:sldChg>
      <pc:sldChg chg="modTransition">
        <pc:chgData name="Massimo Bonanni" userId="4aab693689223ee9" providerId="LiveId" clId="{33C8C924-6C71-49DA-A131-73B44DE06F1D}" dt="2018-10-13T18:34:32.904" v="1426"/>
        <pc:sldMkLst>
          <pc:docMk/>
          <pc:sldMk cId="772858247" sldId="374"/>
        </pc:sldMkLst>
      </pc:sldChg>
      <pc:sldChg chg="addSp modSp">
        <pc:chgData name="Massimo Bonanni" userId="4aab693689223ee9" providerId="LiveId" clId="{33C8C924-6C71-49DA-A131-73B44DE06F1D}" dt="2018-10-13T18:39:50.326" v="1495" actId="2711"/>
        <pc:sldMkLst>
          <pc:docMk/>
          <pc:sldMk cId="3101668999" sldId="376"/>
        </pc:sldMkLst>
        <pc:spChg chg="mod">
          <ac:chgData name="Massimo Bonanni" userId="4aab693689223ee9" providerId="LiveId" clId="{33C8C924-6C71-49DA-A131-73B44DE06F1D}" dt="2018-10-13T18:38:00.893" v="1473" actId="2710"/>
          <ac:spMkLst>
            <pc:docMk/>
            <pc:sldMk cId="3101668999" sldId="376"/>
            <ac:spMk id="2" creationId="{DC7DE1E9-2205-4A80-A2FB-78EEBC0827F3}"/>
          </ac:spMkLst>
        </pc:spChg>
        <pc:spChg chg="mod">
          <ac:chgData name="Massimo Bonanni" userId="4aab693689223ee9" providerId="LiveId" clId="{33C8C924-6C71-49DA-A131-73B44DE06F1D}" dt="2018-10-13T18:39:50.326" v="1495" actId="2711"/>
          <ac:spMkLst>
            <pc:docMk/>
            <pc:sldMk cId="3101668999" sldId="376"/>
            <ac:spMk id="3" creationId="{D4EAF3FE-C826-48C4-B954-2531FC231554}"/>
          </ac:spMkLst>
        </pc:spChg>
        <pc:picChg chg="add mod">
          <ac:chgData name="Massimo Bonanni" userId="4aab693689223ee9" providerId="LiveId" clId="{33C8C924-6C71-49DA-A131-73B44DE06F1D}" dt="2018-10-13T18:37:32.360" v="1459" actId="1076"/>
          <ac:picMkLst>
            <pc:docMk/>
            <pc:sldMk cId="3101668999" sldId="376"/>
            <ac:picMk id="4098" creationId="{26EBE5F5-8E9A-4F67-AD53-08E94398C33C}"/>
          </ac:picMkLst>
        </pc:picChg>
      </pc:sldChg>
      <pc:sldChg chg="addSp modSp add modAnim">
        <pc:chgData name="Massimo Bonanni" userId="4aab693689223ee9" providerId="LiveId" clId="{33C8C924-6C71-49DA-A131-73B44DE06F1D}" dt="2018-10-14T10:32:59.391" v="1740" actId="108"/>
        <pc:sldMkLst>
          <pc:docMk/>
          <pc:sldMk cId="1286455966" sldId="377"/>
        </pc:sldMkLst>
        <pc:spChg chg="mod">
          <ac:chgData name="Massimo Bonanni" userId="4aab693689223ee9" providerId="LiveId" clId="{33C8C924-6C71-49DA-A131-73B44DE06F1D}" dt="2018-10-13T17:17:29.494" v="331" actId="27636"/>
          <ac:spMkLst>
            <pc:docMk/>
            <pc:sldMk cId="1286455966" sldId="377"/>
            <ac:spMk id="2" creationId="{69A16F23-F052-4181-8A78-0593813A7936}"/>
          </ac:spMkLst>
        </pc:spChg>
        <pc:spChg chg="mod">
          <ac:chgData name="Massimo Bonanni" userId="4aab693689223ee9" providerId="LiveId" clId="{33C8C924-6C71-49DA-A131-73B44DE06F1D}" dt="2018-10-13T17:14:20.794" v="294" actId="20577"/>
          <ac:spMkLst>
            <pc:docMk/>
            <pc:sldMk cId="1286455966" sldId="377"/>
            <ac:spMk id="3" creationId="{7CC3DF0A-5852-4AA1-99FF-112CA6B3783C}"/>
          </ac:spMkLst>
        </pc:spChg>
        <pc:graphicFrameChg chg="add mod">
          <ac:chgData name="Massimo Bonanni" userId="4aab693689223ee9" providerId="LiveId" clId="{33C8C924-6C71-49DA-A131-73B44DE06F1D}" dt="2018-10-14T10:32:59.391" v="1740" actId="108"/>
          <ac:graphicFrameMkLst>
            <pc:docMk/>
            <pc:sldMk cId="1286455966" sldId="377"/>
            <ac:graphicFrameMk id="4" creationId="{55D5C6A2-BE9B-42B4-B29A-BD3C6F551FD0}"/>
          </ac:graphicFrameMkLst>
        </pc:graphicFrameChg>
        <pc:picChg chg="add mod">
          <ac:chgData name="Massimo Bonanni" userId="4aab693689223ee9" providerId="LiveId" clId="{33C8C924-6C71-49DA-A131-73B44DE06F1D}" dt="2018-10-13T17:27:30.014" v="472" actId="1038"/>
          <ac:picMkLst>
            <pc:docMk/>
            <pc:sldMk cId="1286455966" sldId="377"/>
            <ac:picMk id="5" creationId="{0B99BC99-FB93-4B03-9057-8BD187A169B6}"/>
          </ac:picMkLst>
        </pc:picChg>
        <pc:picChg chg="add mod">
          <ac:chgData name="Massimo Bonanni" userId="4aab693689223ee9" providerId="LiveId" clId="{33C8C924-6C71-49DA-A131-73B44DE06F1D}" dt="2018-10-14T10:32:52.940" v="1736" actId="108"/>
          <ac:picMkLst>
            <pc:docMk/>
            <pc:sldMk cId="1286455966" sldId="377"/>
            <ac:picMk id="6" creationId="{7CD54163-638F-496F-97F2-5586B8DF1711}"/>
          </ac:picMkLst>
        </pc:picChg>
        <pc:picChg chg="add mod">
          <ac:chgData name="Massimo Bonanni" userId="4aab693689223ee9" providerId="LiveId" clId="{33C8C924-6C71-49DA-A131-73B44DE06F1D}" dt="2018-10-13T17:27:30.014" v="472" actId="1038"/>
          <ac:picMkLst>
            <pc:docMk/>
            <pc:sldMk cId="1286455966" sldId="377"/>
            <ac:picMk id="7" creationId="{E30D99D6-DA04-495D-B8A9-680289CFE819}"/>
          </ac:picMkLst>
        </pc:picChg>
        <pc:picChg chg="add mod">
          <ac:chgData name="Massimo Bonanni" userId="4aab693689223ee9" providerId="LiveId" clId="{33C8C924-6C71-49DA-A131-73B44DE06F1D}" dt="2018-10-13T17:27:30.014" v="472" actId="1038"/>
          <ac:picMkLst>
            <pc:docMk/>
            <pc:sldMk cId="1286455966" sldId="377"/>
            <ac:picMk id="8" creationId="{7517A16F-F653-403C-82F7-C9D06A6526AC}"/>
          </ac:picMkLst>
        </pc:picChg>
        <pc:picChg chg="add mod">
          <ac:chgData name="Massimo Bonanni" userId="4aab693689223ee9" providerId="LiveId" clId="{33C8C924-6C71-49DA-A131-73B44DE06F1D}" dt="2018-10-13T17:27:30.014" v="472" actId="1038"/>
          <ac:picMkLst>
            <pc:docMk/>
            <pc:sldMk cId="1286455966" sldId="377"/>
            <ac:picMk id="9" creationId="{01DA19A8-7E12-477D-AB41-CA07A8408597}"/>
          </ac:picMkLst>
        </pc:picChg>
        <pc:picChg chg="add mod">
          <ac:chgData name="Massimo Bonanni" userId="4aab693689223ee9" providerId="LiveId" clId="{33C8C924-6C71-49DA-A131-73B44DE06F1D}" dt="2018-10-13T17:35:59.654" v="569" actId="1076"/>
          <ac:picMkLst>
            <pc:docMk/>
            <pc:sldMk cId="1286455966" sldId="377"/>
            <ac:picMk id="1026" creationId="{FECED31D-6437-4993-B4A2-32098DC13268}"/>
          </ac:picMkLst>
        </pc:picChg>
      </pc:sldChg>
      <pc:sldChg chg="modSp add">
        <pc:chgData name="Massimo Bonanni" userId="4aab693689223ee9" providerId="LiveId" clId="{33C8C924-6C71-49DA-A131-73B44DE06F1D}" dt="2018-10-14T10:20:48.652" v="1555" actId="17032"/>
        <pc:sldMkLst>
          <pc:docMk/>
          <pc:sldMk cId="1638706997" sldId="1629"/>
        </pc:sldMkLst>
        <pc:spChg chg="mod">
          <ac:chgData name="Massimo Bonanni" userId="4aab693689223ee9" providerId="LiveId" clId="{33C8C924-6C71-49DA-A131-73B44DE06F1D}" dt="2018-10-14T10:20:11.303" v="1523"/>
          <ac:spMkLst>
            <pc:docMk/>
            <pc:sldMk cId="1638706997" sldId="1629"/>
            <ac:spMk id="2" creationId="{00000000-0000-0000-0000-000000000000}"/>
          </ac:spMkLst>
        </pc:spChg>
        <pc:spChg chg="mod">
          <ac:chgData name="Massimo Bonanni" userId="4aab693689223ee9" providerId="LiveId" clId="{33C8C924-6C71-49DA-A131-73B44DE06F1D}" dt="2018-10-14T10:20:33.023" v="1543" actId="1035"/>
          <ac:spMkLst>
            <pc:docMk/>
            <pc:sldMk cId="1638706997" sldId="1629"/>
            <ac:spMk id="5" creationId="{00000000-0000-0000-0000-000000000000}"/>
          </ac:spMkLst>
        </pc:spChg>
        <pc:spChg chg="mod">
          <ac:chgData name="Massimo Bonanni" userId="4aab693689223ee9" providerId="LiveId" clId="{33C8C924-6C71-49DA-A131-73B44DE06F1D}" dt="2018-10-14T10:20:44.579" v="1554" actId="17032"/>
          <ac:spMkLst>
            <pc:docMk/>
            <pc:sldMk cId="1638706997" sldId="1629"/>
            <ac:spMk id="45" creationId="{00000000-0000-0000-0000-000000000000}"/>
          </ac:spMkLst>
        </pc:spChg>
        <pc:spChg chg="mod">
          <ac:chgData name="Massimo Bonanni" userId="4aab693689223ee9" providerId="LiveId" clId="{33C8C924-6C71-49DA-A131-73B44DE06F1D}" dt="2018-10-14T10:20:48.652" v="1555" actId="17032"/>
          <ac:spMkLst>
            <pc:docMk/>
            <pc:sldMk cId="1638706997" sldId="1629"/>
            <ac:spMk id="46" creationId="{00000000-0000-0000-0000-000000000000}"/>
          </ac:spMkLst>
        </pc:spChg>
        <pc:spChg chg="mod">
          <ac:chgData name="Massimo Bonanni" userId="4aab693689223ee9" providerId="LiveId" clId="{33C8C924-6C71-49DA-A131-73B44DE06F1D}" dt="2018-10-14T10:20:26.109" v="1533" actId="1035"/>
          <ac:spMkLst>
            <pc:docMk/>
            <pc:sldMk cId="1638706997" sldId="1629"/>
            <ac:spMk id="47" creationId="{00000000-0000-0000-0000-000000000000}"/>
          </ac:spMkLst>
        </pc:spChg>
        <pc:spChg chg="mod">
          <ac:chgData name="Massimo Bonanni" userId="4aab693689223ee9" providerId="LiveId" clId="{33C8C924-6C71-49DA-A131-73B44DE06F1D}" dt="2018-10-14T10:20:38.301" v="1553" actId="1035"/>
          <ac:spMkLst>
            <pc:docMk/>
            <pc:sldMk cId="1638706997" sldId="1629"/>
            <ac:spMk id="48" creationId="{00000000-0000-0000-0000-000000000000}"/>
          </ac:spMkLst>
        </pc:spChg>
        <pc:picChg chg="mod">
          <ac:chgData name="Massimo Bonanni" userId="4aab693689223ee9" providerId="LiveId" clId="{33C8C924-6C71-49DA-A131-73B44DE06F1D}" dt="2018-10-14T10:19:57.614" v="1521" actId="1037"/>
          <ac:picMkLst>
            <pc:docMk/>
            <pc:sldMk cId="1638706997" sldId="1629"/>
            <ac:picMk id="4" creationId="{00000000-0000-0000-0000-000000000000}"/>
          </ac:picMkLst>
        </pc:picChg>
      </pc:sldChg>
      <pc:sldChg chg="addSp delSp modSp add delAnim modAnim">
        <pc:chgData name="Massimo Bonanni" userId="4aab693689223ee9" providerId="LiveId" clId="{33C8C924-6C71-49DA-A131-73B44DE06F1D}" dt="2018-10-14T10:33:18.770" v="1751" actId="108"/>
        <pc:sldMkLst>
          <pc:docMk/>
          <pc:sldMk cId="356652581" sldId="1947"/>
        </pc:sldMkLst>
        <pc:spChg chg="del mod">
          <ac:chgData name="Massimo Bonanni" userId="4aab693689223ee9" providerId="LiveId" clId="{33C8C924-6C71-49DA-A131-73B44DE06F1D}" dt="2018-10-14T10:28:34.452" v="1651" actId="478"/>
          <ac:spMkLst>
            <pc:docMk/>
            <pc:sldMk cId="356652581" sldId="1947"/>
            <ac:spMk id="3" creationId="{74678C53-9F3A-4792-8BB4-DD12172A8D5C}"/>
          </ac:spMkLst>
        </pc:spChg>
        <pc:spChg chg="add mod ord">
          <ac:chgData name="Massimo Bonanni" userId="4aab693689223ee9" providerId="LiveId" clId="{33C8C924-6C71-49DA-A131-73B44DE06F1D}" dt="2018-10-14T10:28:38.936" v="1659" actId="20577"/>
          <ac:spMkLst>
            <pc:docMk/>
            <pc:sldMk cId="356652581" sldId="1947"/>
            <ac:spMk id="7" creationId="{9D491196-4D1D-41A5-AA4E-3B9F5CAFCA9E}"/>
          </ac:spMkLst>
        </pc:spChg>
        <pc:graphicFrameChg chg="mod">
          <ac:chgData name="Massimo Bonanni" userId="4aab693689223ee9" providerId="LiveId" clId="{33C8C924-6C71-49DA-A131-73B44DE06F1D}" dt="2018-10-14T10:33:18.770" v="1751" actId="108"/>
          <ac:graphicFrameMkLst>
            <pc:docMk/>
            <pc:sldMk cId="356652581" sldId="1947"/>
            <ac:graphicFrameMk id="4" creationId="{A70C6CAF-6321-4C47-AA18-B9A32CB578C6}"/>
          </ac:graphicFrameMkLst>
        </pc:graphicFrameChg>
        <pc:picChg chg="mod">
          <ac:chgData name="Massimo Bonanni" userId="4aab693689223ee9" providerId="LiveId" clId="{33C8C924-6C71-49DA-A131-73B44DE06F1D}" dt="2018-10-14T10:33:04.993" v="1742" actId="108"/>
          <ac:picMkLst>
            <pc:docMk/>
            <pc:sldMk cId="356652581" sldId="1947"/>
            <ac:picMk id="6" creationId="{B971BA87-45EA-4241-871D-FB0E949C1AE5}"/>
          </ac:picMkLst>
        </pc:picChg>
        <pc:picChg chg="add mod">
          <ac:chgData name="Massimo Bonanni" userId="4aab693689223ee9" providerId="LiveId" clId="{33C8C924-6C71-49DA-A131-73B44DE06F1D}" dt="2018-10-14T10:30:23.141" v="1718" actId="1035"/>
          <ac:picMkLst>
            <pc:docMk/>
            <pc:sldMk cId="356652581" sldId="1947"/>
            <ac:picMk id="8" creationId="{DB3DF44F-260E-469F-8549-DCF231B07313}"/>
          </ac:picMkLst>
        </pc:picChg>
        <pc:picChg chg="del">
          <ac:chgData name="Massimo Bonanni" userId="4aab693689223ee9" providerId="LiveId" clId="{33C8C924-6C71-49DA-A131-73B44DE06F1D}" dt="2018-10-14T10:29:53.801" v="1698" actId="478"/>
          <ac:picMkLst>
            <pc:docMk/>
            <pc:sldMk cId="356652581" sldId="1947"/>
            <ac:picMk id="9" creationId="{E54A1C3E-60B0-446D-ADE0-1C8379D521B4}"/>
          </ac:picMkLst>
        </pc:picChg>
        <pc:picChg chg="del">
          <ac:chgData name="Massimo Bonanni" userId="4aab693689223ee9" providerId="LiveId" clId="{33C8C924-6C71-49DA-A131-73B44DE06F1D}" dt="2018-10-14T10:29:54.724" v="1699" actId="478"/>
          <ac:picMkLst>
            <pc:docMk/>
            <pc:sldMk cId="356652581" sldId="1947"/>
            <ac:picMk id="10" creationId="{4DA86ED4-CFFF-467D-97FF-7B5662EF404B}"/>
          </ac:picMkLst>
        </pc:picChg>
        <pc:picChg chg="add mod">
          <ac:chgData name="Massimo Bonanni" userId="4aab693689223ee9" providerId="LiveId" clId="{33C8C924-6C71-49DA-A131-73B44DE06F1D}" dt="2018-10-14T10:30:19.388" v="1713" actId="1036"/>
          <ac:picMkLst>
            <pc:docMk/>
            <pc:sldMk cId="356652581" sldId="1947"/>
            <ac:picMk id="11" creationId="{5A6865A5-C67F-4E8D-AB09-BB12D4B3F310}"/>
          </ac:picMkLst>
        </pc:picChg>
        <pc:picChg chg="add mod">
          <ac:chgData name="Massimo Bonanni" userId="4aab693689223ee9" providerId="LiveId" clId="{33C8C924-6C71-49DA-A131-73B44DE06F1D}" dt="2018-10-14T10:30:30.634" v="1722" actId="1036"/>
          <ac:picMkLst>
            <pc:docMk/>
            <pc:sldMk cId="356652581" sldId="1947"/>
            <ac:picMk id="12" creationId="{12233AA7-0038-46C7-9050-CF080E26297B}"/>
          </ac:picMkLst>
        </pc:picChg>
        <pc:picChg chg="add mod">
          <ac:chgData name="Massimo Bonanni" userId="4aab693689223ee9" providerId="LiveId" clId="{33C8C924-6C71-49DA-A131-73B44DE06F1D}" dt="2018-10-14T10:30:26.923" v="1720" actId="1036"/>
          <ac:picMkLst>
            <pc:docMk/>
            <pc:sldMk cId="356652581" sldId="1947"/>
            <ac:picMk id="13" creationId="{58FC8583-0D41-4E84-9533-262389761F2F}"/>
          </ac:picMkLst>
        </pc:picChg>
        <pc:picChg chg="add mod">
          <ac:chgData name="Massimo Bonanni" userId="4aab693689223ee9" providerId="LiveId" clId="{33C8C924-6C71-49DA-A131-73B44DE06F1D}" dt="2018-10-14T10:33:15.466" v="1749" actId="108"/>
          <ac:picMkLst>
            <pc:docMk/>
            <pc:sldMk cId="356652581" sldId="1947"/>
            <ac:picMk id="14" creationId="{EBEAD80F-8C26-46A8-9579-7E69CF1E860C}"/>
          </ac:picMkLst>
        </pc:picChg>
        <pc:picChg chg="add mod">
          <ac:chgData name="Massimo Bonanni" userId="4aab693689223ee9" providerId="LiveId" clId="{33C8C924-6C71-49DA-A131-73B44DE06F1D}" dt="2018-10-14T10:30:16.993" v="1711" actId="1076"/>
          <ac:picMkLst>
            <pc:docMk/>
            <pc:sldMk cId="356652581" sldId="1947"/>
            <ac:picMk id="15" creationId="{752445EB-07D9-4347-9077-17B107FCEC2D}"/>
          </ac:picMkLst>
        </pc:picChg>
      </pc:sldChg>
      <pc:sldMasterChg chg="delSldLayout">
        <pc:chgData name="Massimo Bonanni" userId="4aab693689223ee9" providerId="LiveId" clId="{33C8C924-6C71-49DA-A131-73B44DE06F1D}" dt="2018-10-14T10:31:32.126" v="1731" actId="2696"/>
        <pc:sldMasterMkLst>
          <pc:docMk/>
          <pc:sldMasterMk cId="3593001564" sldId="2147483715"/>
        </pc:sldMasterMkLst>
      </pc:sldMasterChg>
    </pc:docChg>
  </pc:docChgLst>
  <pc:docChgLst>
    <pc:chgData name="Massimo Bonanni" userId="4aab693689223ee9" providerId="LiveId" clId="{DBAC73C6-4E02-4B97-8C42-0E55F7D246F2}"/>
    <pc:docChg chg="custSel modSld delSection">
      <pc:chgData name="Massimo Bonanni" userId="4aab693689223ee9" providerId="LiveId" clId="{DBAC73C6-4E02-4B97-8C42-0E55F7D246F2}" dt="2018-10-19T09:07:32.366" v="747" actId="1037"/>
      <pc:docMkLst>
        <pc:docMk/>
      </pc:docMkLst>
      <pc:sldChg chg="addSp modSp modAnim">
        <pc:chgData name="Massimo Bonanni" userId="4aab693689223ee9" providerId="LiveId" clId="{DBAC73C6-4E02-4B97-8C42-0E55F7D246F2}" dt="2018-10-16T21:32:48.817" v="444" actId="1076"/>
        <pc:sldMkLst>
          <pc:docMk/>
          <pc:sldMk cId="477504486" sldId="257"/>
        </pc:sldMkLst>
        <pc:spChg chg="mod">
          <ac:chgData name="Massimo Bonanni" userId="4aab693689223ee9" providerId="LiveId" clId="{DBAC73C6-4E02-4B97-8C42-0E55F7D246F2}" dt="2018-10-16T21:32:15.314" v="439" actId="20577"/>
          <ac:spMkLst>
            <pc:docMk/>
            <pc:sldMk cId="477504486" sldId="257"/>
            <ac:spMk id="2" creationId="{839C7298-752B-48BD-843F-683A22D59A7E}"/>
          </ac:spMkLst>
        </pc:spChg>
        <pc:picChg chg="add mod">
          <ac:chgData name="Massimo Bonanni" userId="4aab693689223ee9" providerId="LiveId" clId="{DBAC73C6-4E02-4B97-8C42-0E55F7D246F2}" dt="2018-10-16T21:32:48.817" v="444" actId="1076"/>
          <ac:picMkLst>
            <pc:docMk/>
            <pc:sldMk cId="477504486" sldId="257"/>
            <ac:picMk id="4" creationId="{9F46ABE6-BBAD-489D-8E18-C9B8F3918A1B}"/>
          </ac:picMkLst>
        </pc:picChg>
      </pc:sldChg>
      <pc:sldChg chg="delSp">
        <pc:chgData name="Massimo Bonanni" userId="4aab693689223ee9" providerId="LiveId" clId="{DBAC73C6-4E02-4B97-8C42-0E55F7D246F2}" dt="2018-10-16T21:31:59.278" v="438" actId="478"/>
        <pc:sldMkLst>
          <pc:docMk/>
          <pc:sldMk cId="68577238" sldId="283"/>
        </pc:sldMkLst>
        <pc:spChg chg="del">
          <ac:chgData name="Massimo Bonanni" userId="4aab693689223ee9" providerId="LiveId" clId="{DBAC73C6-4E02-4B97-8C42-0E55F7D246F2}" dt="2018-10-16T21:31:56.009" v="437" actId="478"/>
          <ac:spMkLst>
            <pc:docMk/>
            <pc:sldMk cId="68577238" sldId="283"/>
            <ac:spMk id="6" creationId="{44D41C7C-8DAB-4A9B-B0F9-8D1B4CEC49FB}"/>
          </ac:spMkLst>
        </pc:spChg>
        <pc:spChg chg="del">
          <ac:chgData name="Massimo Bonanni" userId="4aab693689223ee9" providerId="LiveId" clId="{DBAC73C6-4E02-4B97-8C42-0E55F7D246F2}" dt="2018-10-16T21:31:59.278" v="438" actId="478"/>
          <ac:spMkLst>
            <pc:docMk/>
            <pc:sldMk cId="68577238" sldId="283"/>
            <ac:spMk id="7" creationId="{E4F61C1E-9F83-4295-A37D-FEA19BE99B5C}"/>
          </ac:spMkLst>
        </pc:spChg>
      </pc:sldChg>
      <pc:sldChg chg="delSp">
        <pc:chgData name="Massimo Bonanni" userId="4aab693689223ee9" providerId="LiveId" clId="{DBAC73C6-4E02-4B97-8C42-0E55F7D246F2}" dt="2018-10-16T21:31:38.672" v="436" actId="478"/>
        <pc:sldMkLst>
          <pc:docMk/>
          <pc:sldMk cId="3490937100" sldId="292"/>
        </pc:sldMkLst>
        <pc:spChg chg="del">
          <ac:chgData name="Massimo Bonanni" userId="4aab693689223ee9" providerId="LiveId" clId="{DBAC73C6-4E02-4B97-8C42-0E55F7D246F2}" dt="2018-10-16T21:31:38.672" v="436" actId="478"/>
          <ac:spMkLst>
            <pc:docMk/>
            <pc:sldMk cId="3490937100" sldId="292"/>
            <ac:spMk id="12" creationId="{BAE0DC85-609E-4A45-ABB9-C4DA50F9E67D}"/>
          </ac:spMkLst>
        </pc:spChg>
        <pc:spChg chg="del">
          <ac:chgData name="Massimo Bonanni" userId="4aab693689223ee9" providerId="LiveId" clId="{DBAC73C6-4E02-4B97-8C42-0E55F7D246F2}" dt="2018-10-16T21:31:35.530" v="435" actId="478"/>
          <ac:spMkLst>
            <pc:docMk/>
            <pc:sldMk cId="3490937100" sldId="292"/>
            <ac:spMk id="13" creationId="{EE2A7FED-5E03-4B4F-9A1F-C7C6817BF806}"/>
          </ac:spMkLst>
        </pc:spChg>
      </pc:sldChg>
      <pc:sldChg chg="delSp">
        <pc:chgData name="Massimo Bonanni" userId="4aab693689223ee9" providerId="LiveId" clId="{DBAC73C6-4E02-4B97-8C42-0E55F7D246F2}" dt="2018-10-16T21:31:29.634" v="434" actId="478"/>
        <pc:sldMkLst>
          <pc:docMk/>
          <pc:sldMk cId="3272871599" sldId="319"/>
        </pc:sldMkLst>
        <pc:spChg chg="del">
          <ac:chgData name="Massimo Bonanni" userId="4aab693689223ee9" providerId="LiveId" clId="{DBAC73C6-4E02-4B97-8C42-0E55F7D246F2}" dt="2018-10-16T21:31:29.634" v="434" actId="478"/>
          <ac:spMkLst>
            <pc:docMk/>
            <pc:sldMk cId="3272871599" sldId="319"/>
            <ac:spMk id="6" creationId="{D6CCE1A5-9800-4A6A-BF7C-6C7AA3A71316}"/>
          </ac:spMkLst>
        </pc:spChg>
      </pc:sldChg>
      <pc:sldChg chg="modSp">
        <pc:chgData name="Massimo Bonanni" userId="4aab693689223ee9" providerId="LiveId" clId="{DBAC73C6-4E02-4B97-8C42-0E55F7D246F2}" dt="2018-10-19T09:02:56.400" v="548" actId="20577"/>
        <pc:sldMkLst>
          <pc:docMk/>
          <pc:sldMk cId="2144354381" sldId="354"/>
        </pc:sldMkLst>
        <pc:spChg chg="mod">
          <ac:chgData name="Massimo Bonanni" userId="4aab693689223ee9" providerId="LiveId" clId="{DBAC73C6-4E02-4B97-8C42-0E55F7D246F2}" dt="2018-10-19T09:02:56.400" v="548" actId="20577"/>
          <ac:spMkLst>
            <pc:docMk/>
            <pc:sldMk cId="2144354381" sldId="354"/>
            <ac:spMk id="8" creationId="{B4C212C0-A972-44C6-B12E-9DE6B6C96CB8}"/>
          </ac:spMkLst>
        </pc:spChg>
      </pc:sldChg>
      <pc:sldChg chg="modSp modNotesTx">
        <pc:chgData name="Massimo Bonanni" userId="4aab693689223ee9" providerId="LiveId" clId="{DBAC73C6-4E02-4B97-8C42-0E55F7D246F2}" dt="2018-10-16T15:49:28.886" v="433" actId="20577"/>
        <pc:sldMkLst>
          <pc:docMk/>
          <pc:sldMk cId="4050012163" sldId="359"/>
        </pc:sldMkLst>
        <pc:spChg chg="mod">
          <ac:chgData name="Massimo Bonanni" userId="4aab693689223ee9" providerId="LiveId" clId="{DBAC73C6-4E02-4B97-8C42-0E55F7D246F2}" dt="2018-10-16T04:09:57.604" v="5" actId="313"/>
          <ac:spMkLst>
            <pc:docMk/>
            <pc:sldMk cId="4050012163" sldId="359"/>
            <ac:spMk id="2" creationId="{89E36756-4ECC-4563-9847-79578B809B5C}"/>
          </ac:spMkLst>
        </pc:spChg>
      </pc:sldChg>
      <pc:sldChg chg="modSp">
        <pc:chgData name="Massimo Bonanni" userId="4aab693689223ee9" providerId="LiveId" clId="{DBAC73C6-4E02-4B97-8C42-0E55F7D246F2}" dt="2018-10-19T09:01:02.948" v="519" actId="1036"/>
        <pc:sldMkLst>
          <pc:docMk/>
          <pc:sldMk cId="1688023507" sldId="361"/>
        </pc:sldMkLst>
        <pc:picChg chg="mod">
          <ac:chgData name="Massimo Bonanni" userId="4aab693689223ee9" providerId="LiveId" clId="{DBAC73C6-4E02-4B97-8C42-0E55F7D246F2}" dt="2018-10-19T09:01:02.948" v="519" actId="1036"/>
          <ac:picMkLst>
            <pc:docMk/>
            <pc:sldMk cId="1688023507" sldId="361"/>
            <ac:picMk id="6" creationId="{C10C9F08-D2A1-4A07-B709-D466E7B377A7}"/>
          </ac:picMkLst>
        </pc:picChg>
      </pc:sldChg>
      <pc:sldChg chg="modNotesTx">
        <pc:chgData name="Massimo Bonanni" userId="4aab693689223ee9" providerId="LiveId" clId="{DBAC73C6-4E02-4B97-8C42-0E55F7D246F2}" dt="2018-10-16T14:09:38.332" v="362" actId="20577"/>
        <pc:sldMkLst>
          <pc:docMk/>
          <pc:sldMk cId="3164383952" sldId="363"/>
        </pc:sldMkLst>
      </pc:sldChg>
      <pc:sldChg chg="addSp delSp modSp">
        <pc:chgData name="Massimo Bonanni" userId="4aab693689223ee9" providerId="LiveId" clId="{DBAC73C6-4E02-4B97-8C42-0E55F7D246F2}" dt="2018-10-19T09:07:32.366" v="747" actId="1037"/>
        <pc:sldMkLst>
          <pc:docMk/>
          <pc:sldMk cId="2165703307" sldId="375"/>
        </pc:sldMkLst>
        <pc:spChg chg="mod">
          <ac:chgData name="Massimo Bonanni" userId="4aab693689223ee9" providerId="LiveId" clId="{DBAC73C6-4E02-4B97-8C42-0E55F7D246F2}" dt="2018-10-19T09:07:20.904" v="686" actId="2710"/>
          <ac:spMkLst>
            <pc:docMk/>
            <pc:sldMk cId="2165703307" sldId="375"/>
            <ac:spMk id="5" creationId="{7A3D3627-5129-46E6-B922-6F4F031D9D7F}"/>
          </ac:spMkLst>
        </pc:spChg>
        <pc:picChg chg="mod">
          <ac:chgData name="Massimo Bonanni" userId="4aab693689223ee9" providerId="LiveId" clId="{DBAC73C6-4E02-4B97-8C42-0E55F7D246F2}" dt="2018-10-19T09:06:45.701" v="655" actId="1035"/>
          <ac:picMkLst>
            <pc:docMk/>
            <pc:sldMk cId="2165703307" sldId="375"/>
            <ac:picMk id="3" creationId="{AED24EA8-9527-4D84-B274-7A1809BEBBD3}"/>
          </ac:picMkLst>
        </pc:picChg>
        <pc:picChg chg="add del mod modCrop">
          <ac:chgData name="Massimo Bonanni" userId="4aab693689223ee9" providerId="LiveId" clId="{DBAC73C6-4E02-4B97-8C42-0E55F7D246F2}" dt="2018-10-19T09:04:46.767" v="564" actId="478"/>
          <ac:picMkLst>
            <pc:docMk/>
            <pc:sldMk cId="2165703307" sldId="375"/>
            <ac:picMk id="6" creationId="{AD4C1A7A-9FD5-4BE8-9E50-5ECBE4B6E805}"/>
          </ac:picMkLst>
        </pc:picChg>
        <pc:picChg chg="add mod">
          <ac:chgData name="Massimo Bonanni" userId="4aab693689223ee9" providerId="LiveId" clId="{DBAC73C6-4E02-4B97-8C42-0E55F7D246F2}" dt="2018-10-19T09:07:32.366" v="747" actId="1037"/>
          <ac:picMkLst>
            <pc:docMk/>
            <pc:sldMk cId="2165703307" sldId="375"/>
            <ac:picMk id="7" creationId="{7C0F63FB-C3C3-4A00-9E62-CEC86758C44C}"/>
          </ac:picMkLst>
        </pc:picChg>
      </pc:sldChg>
      <pc:sldChg chg="addSp delSp modSp modTransition">
        <pc:chgData name="Massimo Bonanni" userId="4aab693689223ee9" providerId="LiveId" clId="{DBAC73C6-4E02-4B97-8C42-0E55F7D246F2}" dt="2018-10-19T09:00:42.711" v="500" actId="1035"/>
        <pc:sldMkLst>
          <pc:docMk/>
          <pc:sldMk cId="356652581" sldId="1947"/>
        </pc:sldMkLst>
        <pc:spChg chg="add del mod">
          <ac:chgData name="Massimo Bonanni" userId="4aab693689223ee9" providerId="LiveId" clId="{DBAC73C6-4E02-4B97-8C42-0E55F7D246F2}" dt="2018-10-19T09:00:16.492" v="447" actId="478"/>
          <ac:spMkLst>
            <pc:docMk/>
            <pc:sldMk cId="356652581" sldId="1947"/>
            <ac:spMk id="2" creationId="{29CABC84-9D12-4AE4-8A27-904AD2DD9208}"/>
          </ac:spMkLst>
        </pc:spChg>
        <pc:graphicFrameChg chg="mod">
          <ac:chgData name="Massimo Bonanni" userId="4aab693689223ee9" providerId="LiveId" clId="{DBAC73C6-4E02-4B97-8C42-0E55F7D246F2}" dt="2018-10-19T09:00:24.891" v="463" actId="1037"/>
          <ac:graphicFrameMkLst>
            <pc:docMk/>
            <pc:sldMk cId="356652581" sldId="1947"/>
            <ac:graphicFrameMk id="4" creationId="{A70C6CAF-6321-4C47-AA18-B9A32CB578C6}"/>
          </ac:graphicFrameMkLst>
        </pc:graphicFrameChg>
        <pc:picChg chg="mod">
          <ac:chgData name="Massimo Bonanni" userId="4aab693689223ee9" providerId="LiveId" clId="{DBAC73C6-4E02-4B97-8C42-0E55F7D246F2}" dt="2018-10-19T09:00:42.711" v="500" actId="1035"/>
          <ac:picMkLst>
            <pc:docMk/>
            <pc:sldMk cId="356652581" sldId="1947"/>
            <ac:picMk id="6" creationId="{B971BA87-45EA-4241-871D-FB0E949C1AE5}"/>
          </ac:picMkLst>
        </pc:picChg>
        <pc:picChg chg="mod">
          <ac:chgData name="Massimo Bonanni" userId="4aab693689223ee9" providerId="LiveId" clId="{DBAC73C6-4E02-4B97-8C42-0E55F7D246F2}" dt="2018-10-19T09:00:42.711" v="500" actId="1035"/>
          <ac:picMkLst>
            <pc:docMk/>
            <pc:sldMk cId="356652581" sldId="1947"/>
            <ac:picMk id="8" creationId="{DB3DF44F-260E-469F-8549-DCF231B07313}"/>
          </ac:picMkLst>
        </pc:picChg>
        <pc:picChg chg="mod">
          <ac:chgData name="Massimo Bonanni" userId="4aab693689223ee9" providerId="LiveId" clId="{DBAC73C6-4E02-4B97-8C42-0E55F7D246F2}" dt="2018-10-19T09:00:42.711" v="500" actId="1035"/>
          <ac:picMkLst>
            <pc:docMk/>
            <pc:sldMk cId="356652581" sldId="1947"/>
            <ac:picMk id="11" creationId="{5A6865A5-C67F-4E8D-AB09-BB12D4B3F310}"/>
          </ac:picMkLst>
        </pc:picChg>
        <pc:picChg chg="mod">
          <ac:chgData name="Massimo Bonanni" userId="4aab693689223ee9" providerId="LiveId" clId="{DBAC73C6-4E02-4B97-8C42-0E55F7D246F2}" dt="2018-10-19T09:00:42.711" v="500" actId="1035"/>
          <ac:picMkLst>
            <pc:docMk/>
            <pc:sldMk cId="356652581" sldId="1947"/>
            <ac:picMk id="12" creationId="{12233AA7-0038-46C7-9050-CF080E26297B}"/>
          </ac:picMkLst>
        </pc:picChg>
        <pc:picChg chg="mod">
          <ac:chgData name="Massimo Bonanni" userId="4aab693689223ee9" providerId="LiveId" clId="{DBAC73C6-4E02-4B97-8C42-0E55F7D246F2}" dt="2018-10-19T09:00:42.711" v="500" actId="1035"/>
          <ac:picMkLst>
            <pc:docMk/>
            <pc:sldMk cId="356652581" sldId="1947"/>
            <ac:picMk id="13" creationId="{58FC8583-0D41-4E84-9533-262389761F2F}"/>
          </ac:picMkLst>
        </pc:picChg>
        <pc:picChg chg="mod">
          <ac:chgData name="Massimo Bonanni" userId="4aab693689223ee9" providerId="LiveId" clId="{DBAC73C6-4E02-4B97-8C42-0E55F7D246F2}" dt="2018-10-19T09:00:42.711" v="500" actId="1035"/>
          <ac:picMkLst>
            <pc:docMk/>
            <pc:sldMk cId="356652581" sldId="1947"/>
            <ac:picMk id="14" creationId="{EBEAD80F-8C26-46A8-9579-7E69CF1E860C}"/>
          </ac:picMkLst>
        </pc:picChg>
        <pc:picChg chg="mod">
          <ac:chgData name="Massimo Bonanni" userId="4aab693689223ee9" providerId="LiveId" clId="{DBAC73C6-4E02-4B97-8C42-0E55F7D246F2}" dt="2018-10-19T09:00:42.711" v="500" actId="1035"/>
          <ac:picMkLst>
            <pc:docMk/>
            <pc:sldMk cId="356652581" sldId="1947"/>
            <ac:picMk id="15" creationId="{752445EB-07D9-4347-9077-17B107FCEC2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C7FD8A-90A7-4192-988C-B586CDB6AE0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51E1DD2-6EFE-42A8-8AB5-A125BEE9EF98}">
      <dgm:prSet phldrT="[Text]" custT="1"/>
      <dgm:spPr/>
      <dgm:t>
        <a:bodyPr/>
        <a:lstStyle/>
        <a:p>
          <a:pPr marL="0" indent="0" algn="l"/>
          <a:r>
            <a:rPr lang="en-US" sz="1600" dirty="0"/>
            <a:t>Updated runtime built on .NET Core 2.1</a:t>
          </a:r>
          <a:endParaRPr lang="it-IT" sz="1600" b="0" dirty="0"/>
        </a:p>
      </dgm:t>
    </dgm:pt>
    <dgm:pt modelId="{15985C93-A7D4-414F-82ED-95C752E1D702}" type="sibTrans" cxnId="{65981E40-C922-4707-A974-AA5EDB24FE66}">
      <dgm:prSet/>
      <dgm:spPr/>
      <dgm:t>
        <a:bodyPr/>
        <a:lstStyle/>
        <a:p>
          <a:endParaRPr lang="it-IT" sz="2000"/>
        </a:p>
      </dgm:t>
    </dgm:pt>
    <dgm:pt modelId="{F6586902-27BC-45D6-A3BE-896CE86D97B7}" type="parTrans" cxnId="{65981E40-C922-4707-A974-AA5EDB24FE66}">
      <dgm:prSet/>
      <dgm:spPr/>
      <dgm:t>
        <a:bodyPr/>
        <a:lstStyle/>
        <a:p>
          <a:endParaRPr lang="it-IT" sz="2000"/>
        </a:p>
      </dgm:t>
    </dgm:pt>
    <dgm:pt modelId="{D61A7D29-D8FA-44C2-BD0D-71A6F72E093B}">
      <dgm:prSet phldrT="[Text]" custT="1"/>
      <dgm:spPr/>
      <dgm:t>
        <a:bodyPr/>
        <a:lstStyle/>
        <a:p>
          <a:pPr marL="0" algn="l"/>
          <a:r>
            <a:rPr lang="en-US" sz="1600" dirty="0"/>
            <a:t>New extensibility model.</a:t>
          </a:r>
          <a:endParaRPr lang="it-IT" sz="1600" b="0" dirty="0"/>
        </a:p>
      </dgm:t>
    </dgm:pt>
    <dgm:pt modelId="{E840280A-6EF4-4935-BB47-593831C0CBA0}" type="parTrans" cxnId="{D751A3D3-6F22-4625-974A-8CE3443C8EF9}">
      <dgm:prSet/>
      <dgm:spPr/>
      <dgm:t>
        <a:bodyPr/>
        <a:lstStyle/>
        <a:p>
          <a:endParaRPr lang="it-IT" sz="2000"/>
        </a:p>
      </dgm:t>
    </dgm:pt>
    <dgm:pt modelId="{505F5862-D42E-4329-BCC6-B0CA6938EFB2}" type="sibTrans" cxnId="{D751A3D3-6F22-4625-974A-8CE3443C8EF9}">
      <dgm:prSet/>
      <dgm:spPr/>
      <dgm:t>
        <a:bodyPr/>
        <a:lstStyle/>
        <a:p>
          <a:endParaRPr lang="it-IT" sz="2000"/>
        </a:p>
      </dgm:t>
    </dgm:pt>
    <dgm:pt modelId="{B806370F-1F03-43FE-BFEC-27DE1106742E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ü"/>
          </a:pPr>
          <a:r>
            <a:rPr lang="en-US" sz="1600" dirty="0"/>
            <a:t>.NET Functions loading changes</a:t>
          </a:r>
          <a:endParaRPr lang="it-IT" sz="1600" b="0" dirty="0"/>
        </a:p>
      </dgm:t>
    </dgm:pt>
    <dgm:pt modelId="{B93BD463-EB9F-4572-9C40-697807D54BE8}" type="parTrans" cxnId="{28D7F33F-819E-460A-B782-731DEA1A0423}">
      <dgm:prSet/>
      <dgm:spPr/>
      <dgm:t>
        <a:bodyPr/>
        <a:lstStyle/>
        <a:p>
          <a:endParaRPr lang="it-IT" sz="2000"/>
        </a:p>
      </dgm:t>
    </dgm:pt>
    <dgm:pt modelId="{B637915C-0433-4FE7-8F2B-9B374823ACA0}" type="sibTrans" cxnId="{28D7F33F-819E-460A-B782-731DEA1A0423}">
      <dgm:prSet/>
      <dgm:spPr/>
      <dgm:t>
        <a:bodyPr/>
        <a:lstStyle/>
        <a:p>
          <a:endParaRPr lang="it-IT" sz="2000"/>
        </a:p>
      </dgm:t>
    </dgm:pt>
    <dgm:pt modelId="{C706DFD3-34D7-4696-B8CC-0DD900F5FE5A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ü"/>
          </a:pPr>
          <a:r>
            <a:rPr lang="en-US" sz="1600"/>
            <a:t>Run code from a package </a:t>
          </a:r>
          <a:endParaRPr lang="it-IT" sz="1600" b="0" dirty="0"/>
        </a:p>
      </dgm:t>
    </dgm:pt>
    <dgm:pt modelId="{945B3695-4E67-4300-8F7A-940729479BEB}" type="parTrans" cxnId="{82E977AF-6B54-4425-858A-93148DEE651D}">
      <dgm:prSet/>
      <dgm:spPr/>
      <dgm:t>
        <a:bodyPr/>
        <a:lstStyle/>
        <a:p>
          <a:endParaRPr lang="it-IT" sz="2000"/>
        </a:p>
      </dgm:t>
    </dgm:pt>
    <dgm:pt modelId="{A1D4148D-A0E8-42AD-AE4C-1F696F0CE06B}" type="sibTrans" cxnId="{82E977AF-6B54-4425-858A-93148DEE651D}">
      <dgm:prSet/>
      <dgm:spPr/>
      <dgm:t>
        <a:bodyPr/>
        <a:lstStyle/>
        <a:p>
          <a:endParaRPr lang="it-IT" sz="2000"/>
        </a:p>
      </dgm:t>
    </dgm:pt>
    <dgm:pt modelId="{A4ACB825-F489-415B-B263-4F9BF52B2866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ü"/>
          </a:pPr>
          <a:r>
            <a:rPr lang="en-US" sz="1600"/>
            <a:t>Tooling updates: CLI, Visual Studio &amp; VS Code</a:t>
          </a:r>
          <a:endParaRPr lang="it-IT" sz="1600" b="0" dirty="0"/>
        </a:p>
      </dgm:t>
    </dgm:pt>
    <dgm:pt modelId="{89FC12DF-30DA-4B9C-81D9-8B9F1E97ACCF}" type="parTrans" cxnId="{D96E1BB2-9D6C-4120-B2A8-F8BE94ABE02D}">
      <dgm:prSet/>
      <dgm:spPr/>
      <dgm:t>
        <a:bodyPr/>
        <a:lstStyle/>
        <a:p>
          <a:endParaRPr lang="it-IT" sz="2000"/>
        </a:p>
      </dgm:t>
    </dgm:pt>
    <dgm:pt modelId="{A82F5CC0-2EF6-4153-B9A0-81F2DE473DCF}" type="sibTrans" cxnId="{D96E1BB2-9D6C-4120-B2A8-F8BE94ABE02D}">
      <dgm:prSet/>
      <dgm:spPr/>
      <dgm:t>
        <a:bodyPr/>
        <a:lstStyle/>
        <a:p>
          <a:endParaRPr lang="it-IT" sz="2000"/>
        </a:p>
      </dgm:t>
    </dgm:pt>
    <dgm:pt modelId="{C498DFA1-4EFD-4642-BCC8-B893DD68AF94}">
      <dgm:prSet phldrT="[Text]" custT="1"/>
      <dgm:spPr/>
      <dgm:t>
        <a:bodyPr/>
        <a:lstStyle/>
        <a:p>
          <a:pPr algn="l"/>
          <a:r>
            <a:rPr lang="en-US" sz="1600"/>
            <a:t>Durable Functions (GA)</a:t>
          </a:r>
          <a:endParaRPr lang="it-IT" sz="1600" b="0" dirty="0"/>
        </a:p>
      </dgm:t>
    </dgm:pt>
    <dgm:pt modelId="{C7E45CF4-900B-4987-8C67-F7BB55B76BCD}" type="parTrans" cxnId="{C4D23B6C-6F6E-46B2-8E9C-E8C25C3A7E64}">
      <dgm:prSet/>
      <dgm:spPr/>
      <dgm:t>
        <a:bodyPr/>
        <a:lstStyle/>
        <a:p>
          <a:endParaRPr lang="it-IT" sz="2000"/>
        </a:p>
      </dgm:t>
    </dgm:pt>
    <dgm:pt modelId="{5FD7F384-2636-4F9F-A890-AF487B61BD83}" type="sibTrans" cxnId="{C4D23B6C-6F6E-46B2-8E9C-E8C25C3A7E64}">
      <dgm:prSet/>
      <dgm:spPr/>
      <dgm:t>
        <a:bodyPr/>
        <a:lstStyle/>
        <a:p>
          <a:endParaRPr lang="it-IT" sz="2000"/>
        </a:p>
      </dgm:t>
    </dgm:pt>
    <dgm:pt modelId="{744A82D8-CB1B-4431-B0D4-C1FF81736A5E}">
      <dgm:prSet phldrT="[Text]" custT="1"/>
      <dgm:spPr/>
      <dgm:t>
        <a:bodyPr/>
        <a:lstStyle/>
        <a:p>
          <a:pPr algn="l"/>
          <a:r>
            <a:rPr lang="en-US" sz="1600" b="0" dirty="0"/>
            <a:t>Improvements to DevOps integration</a:t>
          </a:r>
          <a:endParaRPr lang="it-IT" sz="1600" b="0" dirty="0"/>
        </a:p>
      </dgm:t>
    </dgm:pt>
    <dgm:pt modelId="{9EA8F9D8-6CD9-4D6E-9C31-4E2DDE3A9FD5}" type="parTrans" cxnId="{45D8354E-F2F1-44A7-B550-F53489B93D74}">
      <dgm:prSet/>
      <dgm:spPr/>
      <dgm:t>
        <a:bodyPr/>
        <a:lstStyle/>
        <a:p>
          <a:endParaRPr lang="it-IT" sz="2000"/>
        </a:p>
      </dgm:t>
    </dgm:pt>
    <dgm:pt modelId="{B25E8E4E-E38E-4DE0-B5FE-56196F273D45}" type="sibTrans" cxnId="{45D8354E-F2F1-44A7-B550-F53489B93D74}">
      <dgm:prSet/>
      <dgm:spPr/>
      <dgm:t>
        <a:bodyPr/>
        <a:lstStyle/>
        <a:p>
          <a:endParaRPr lang="it-IT" sz="2000"/>
        </a:p>
      </dgm:t>
    </dgm:pt>
    <dgm:pt modelId="{E58B7BDF-C41F-4E8E-BE09-02B64044E7D2}">
      <dgm:prSet custT="1"/>
      <dgm:spPr/>
      <dgm:t>
        <a:bodyPr/>
        <a:lstStyle/>
        <a:p>
          <a:pPr marL="357188" indent="0" algn="l"/>
          <a:r>
            <a:rPr lang="en-US" sz="1200" dirty="0"/>
            <a:t>Decoupled from language providers and bindings</a:t>
          </a:r>
          <a:endParaRPr lang="it-IT" sz="1200" b="0" dirty="0"/>
        </a:p>
      </dgm:t>
    </dgm:pt>
    <dgm:pt modelId="{6620ABA6-52C3-4035-8AB2-44D4DADBB6DC}" type="parTrans" cxnId="{82752CFD-2B95-44C5-952C-8E4A612AB4E2}">
      <dgm:prSet/>
      <dgm:spPr/>
      <dgm:t>
        <a:bodyPr/>
        <a:lstStyle/>
        <a:p>
          <a:endParaRPr lang="it-IT" sz="2000"/>
        </a:p>
      </dgm:t>
    </dgm:pt>
    <dgm:pt modelId="{EA15856A-3332-4CC3-B5F5-CD7DBAC7337F}" type="sibTrans" cxnId="{82752CFD-2B95-44C5-952C-8E4A612AB4E2}">
      <dgm:prSet/>
      <dgm:spPr/>
      <dgm:t>
        <a:bodyPr/>
        <a:lstStyle/>
        <a:p>
          <a:endParaRPr lang="it-IT" sz="2000"/>
        </a:p>
      </dgm:t>
    </dgm:pt>
    <dgm:pt modelId="{32382E48-8F5A-40D3-A566-932775A99554}" type="pres">
      <dgm:prSet presAssocID="{77C7FD8A-90A7-4192-988C-B586CDB6AE0A}" presName="linearFlow" presStyleCnt="0">
        <dgm:presLayoutVars>
          <dgm:dir/>
          <dgm:resizeHandles val="exact"/>
        </dgm:presLayoutVars>
      </dgm:prSet>
      <dgm:spPr/>
    </dgm:pt>
    <dgm:pt modelId="{7857AEDD-D39F-460B-8821-6C41E8F0758F}" type="pres">
      <dgm:prSet presAssocID="{D51E1DD2-6EFE-42A8-8AB5-A125BEE9EF98}" presName="composite" presStyleCnt="0"/>
      <dgm:spPr/>
    </dgm:pt>
    <dgm:pt modelId="{F4F9BB80-C7E0-40DB-9B73-F74E5E944B38}" type="pres">
      <dgm:prSet presAssocID="{D51E1DD2-6EFE-42A8-8AB5-A125BEE9EF98}" presName="imgShp" presStyleLbl="fgImgPlace1" presStyleIdx="0" presStyleCnt="7"/>
      <dgm:spPr>
        <a:xfrm>
          <a:off x="1404705" y="1931"/>
          <a:ext cx="611468" cy="611468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gm:spPr>
    </dgm:pt>
    <dgm:pt modelId="{5667E7E5-1873-470F-B821-CFB39570C5EE}" type="pres">
      <dgm:prSet presAssocID="{D51E1DD2-6EFE-42A8-8AB5-A125BEE9EF98}" presName="txShp" presStyleLbl="node1" presStyleIdx="0" presStyleCnt="7">
        <dgm:presLayoutVars>
          <dgm:bulletEnabled val="1"/>
        </dgm:presLayoutVars>
      </dgm:prSet>
      <dgm:spPr/>
    </dgm:pt>
    <dgm:pt modelId="{970FE858-4AD2-4426-AEAB-4638E929B3A0}" type="pres">
      <dgm:prSet presAssocID="{15985C93-A7D4-414F-82ED-95C752E1D702}" presName="spacing" presStyleCnt="0"/>
      <dgm:spPr/>
    </dgm:pt>
    <dgm:pt modelId="{5605A476-5BE5-4075-9DD0-A201C753F188}" type="pres">
      <dgm:prSet presAssocID="{B806370F-1F03-43FE-BFEC-27DE1106742E}" presName="composite" presStyleCnt="0"/>
      <dgm:spPr/>
    </dgm:pt>
    <dgm:pt modelId="{414A91D4-0E6E-44D2-97B9-4EA772BB57F6}" type="pres">
      <dgm:prSet presAssocID="{B806370F-1F03-43FE-BFEC-27DE1106742E}" presName="imgShp" presStyleLbl="fgImgPlace1" presStyleIdx="1" presStyleCnt="7"/>
      <dgm:spPr>
        <a:xfrm>
          <a:off x="1404705" y="795928"/>
          <a:ext cx="611468" cy="611468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gm:spPr>
    </dgm:pt>
    <dgm:pt modelId="{97F389B2-E32C-410E-B5EB-52ADDD8EC59D}" type="pres">
      <dgm:prSet presAssocID="{B806370F-1F03-43FE-BFEC-27DE1106742E}" presName="txShp" presStyleLbl="node1" presStyleIdx="1" presStyleCnt="7">
        <dgm:presLayoutVars>
          <dgm:bulletEnabled val="1"/>
        </dgm:presLayoutVars>
      </dgm:prSet>
      <dgm:spPr/>
    </dgm:pt>
    <dgm:pt modelId="{161EA4B6-C884-4EF2-9F1E-2F0527506252}" type="pres">
      <dgm:prSet presAssocID="{B637915C-0433-4FE7-8F2B-9B374823ACA0}" presName="spacing" presStyleCnt="0"/>
      <dgm:spPr/>
    </dgm:pt>
    <dgm:pt modelId="{ACA6E791-B7D6-431A-B4B1-9D768DDDF869}" type="pres">
      <dgm:prSet presAssocID="{D61A7D29-D8FA-44C2-BD0D-71A6F72E093B}" presName="composite" presStyleCnt="0"/>
      <dgm:spPr/>
    </dgm:pt>
    <dgm:pt modelId="{FF3ECE61-9AF7-4F6D-BFCF-DC9157319987}" type="pres">
      <dgm:prSet presAssocID="{D61A7D29-D8FA-44C2-BD0D-71A6F72E093B}" presName="imgShp" presStyleLbl="fgImgPlace1" presStyleIdx="2" presStyleCnt="7"/>
      <dgm:spPr>
        <a:xfrm>
          <a:off x="1404705" y="1589925"/>
          <a:ext cx="611468" cy="611468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gm:spPr>
    </dgm:pt>
    <dgm:pt modelId="{8F0B8ACF-08D5-401C-A342-361E72099569}" type="pres">
      <dgm:prSet presAssocID="{D61A7D29-D8FA-44C2-BD0D-71A6F72E093B}" presName="txShp" presStyleLbl="node1" presStyleIdx="2" presStyleCnt="7">
        <dgm:presLayoutVars>
          <dgm:bulletEnabled val="1"/>
        </dgm:presLayoutVars>
      </dgm:prSet>
      <dgm:spPr/>
    </dgm:pt>
    <dgm:pt modelId="{82241A3A-1607-4B6D-B95E-E505F41EE1B6}" type="pres">
      <dgm:prSet presAssocID="{505F5862-D42E-4329-BCC6-B0CA6938EFB2}" presName="spacing" presStyleCnt="0"/>
      <dgm:spPr/>
    </dgm:pt>
    <dgm:pt modelId="{CD3466F2-11E7-41B8-9A8C-D58815F0F0E2}" type="pres">
      <dgm:prSet presAssocID="{C706DFD3-34D7-4696-B8CC-0DD900F5FE5A}" presName="composite" presStyleCnt="0"/>
      <dgm:spPr/>
    </dgm:pt>
    <dgm:pt modelId="{52A797D0-5615-4EA9-91EC-60B4188E9139}" type="pres">
      <dgm:prSet presAssocID="{C706DFD3-34D7-4696-B8CC-0DD900F5FE5A}" presName="imgShp" presStyleLbl="fgImgPlace1" presStyleIdx="3" presStyleCnt="7"/>
      <dgm:spPr>
        <a:xfrm>
          <a:off x="1404705" y="2383922"/>
          <a:ext cx="611468" cy="611468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gm:spPr>
    </dgm:pt>
    <dgm:pt modelId="{D42E958C-DA20-49F0-8F4E-A0513EC520AB}" type="pres">
      <dgm:prSet presAssocID="{C706DFD3-34D7-4696-B8CC-0DD900F5FE5A}" presName="txShp" presStyleLbl="node1" presStyleIdx="3" presStyleCnt="7">
        <dgm:presLayoutVars>
          <dgm:bulletEnabled val="1"/>
        </dgm:presLayoutVars>
      </dgm:prSet>
      <dgm:spPr/>
    </dgm:pt>
    <dgm:pt modelId="{95032227-831A-40FD-9043-339D03AF1722}" type="pres">
      <dgm:prSet presAssocID="{A1D4148D-A0E8-42AD-AE4C-1F696F0CE06B}" presName="spacing" presStyleCnt="0"/>
      <dgm:spPr/>
    </dgm:pt>
    <dgm:pt modelId="{7E2D9E3C-8B6B-44D8-B20C-5C8E35976BC4}" type="pres">
      <dgm:prSet presAssocID="{A4ACB825-F489-415B-B263-4F9BF52B2866}" presName="composite" presStyleCnt="0"/>
      <dgm:spPr/>
    </dgm:pt>
    <dgm:pt modelId="{EF8A8098-42F5-46A5-ABD0-8632DC471877}" type="pres">
      <dgm:prSet presAssocID="{A4ACB825-F489-415B-B263-4F9BF52B2866}" presName="imgShp" presStyleLbl="fgImgPlace1" presStyleIdx="4" presStyleCnt="7"/>
      <dgm:spPr>
        <a:xfrm>
          <a:off x="1404705" y="3177918"/>
          <a:ext cx="611468" cy="611468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gm:spPr>
    </dgm:pt>
    <dgm:pt modelId="{9EEA6179-6001-44B3-8E07-392E9325CF82}" type="pres">
      <dgm:prSet presAssocID="{A4ACB825-F489-415B-B263-4F9BF52B2866}" presName="txShp" presStyleLbl="node1" presStyleIdx="4" presStyleCnt="7">
        <dgm:presLayoutVars>
          <dgm:bulletEnabled val="1"/>
        </dgm:presLayoutVars>
      </dgm:prSet>
      <dgm:spPr/>
    </dgm:pt>
    <dgm:pt modelId="{9889DEB2-E58C-4F74-A486-FA539F5A4391}" type="pres">
      <dgm:prSet presAssocID="{A82F5CC0-2EF6-4153-B9A0-81F2DE473DCF}" presName="spacing" presStyleCnt="0"/>
      <dgm:spPr/>
    </dgm:pt>
    <dgm:pt modelId="{A918D689-EF49-4853-9E5F-39DD2DAA8BF8}" type="pres">
      <dgm:prSet presAssocID="{C498DFA1-4EFD-4642-BCC8-B893DD68AF94}" presName="composite" presStyleCnt="0"/>
      <dgm:spPr/>
    </dgm:pt>
    <dgm:pt modelId="{B091424E-3652-442B-8789-24F2CF6893A3}" type="pres">
      <dgm:prSet presAssocID="{C498DFA1-4EFD-4642-BCC8-B893DD68AF94}" presName="imgShp" presStyleLbl="fgImgPlace1" presStyleIdx="5" presStyleCnt="7"/>
      <dgm:spPr>
        <a:xfrm>
          <a:off x="1404705" y="3971915"/>
          <a:ext cx="611468" cy="611468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gm:spPr>
    </dgm:pt>
    <dgm:pt modelId="{F7A085D5-1FE5-4541-82BE-3006E011F2FB}" type="pres">
      <dgm:prSet presAssocID="{C498DFA1-4EFD-4642-BCC8-B893DD68AF94}" presName="txShp" presStyleLbl="node1" presStyleIdx="5" presStyleCnt="7">
        <dgm:presLayoutVars>
          <dgm:bulletEnabled val="1"/>
        </dgm:presLayoutVars>
      </dgm:prSet>
      <dgm:spPr/>
    </dgm:pt>
    <dgm:pt modelId="{BFE1F5B4-6C97-4D36-A460-6D05B52AC4F6}" type="pres">
      <dgm:prSet presAssocID="{5FD7F384-2636-4F9F-A890-AF487B61BD83}" presName="spacing" presStyleCnt="0"/>
      <dgm:spPr/>
    </dgm:pt>
    <dgm:pt modelId="{38CC6CDF-81B0-4C7B-A9DE-06FCFE349D4D}" type="pres">
      <dgm:prSet presAssocID="{744A82D8-CB1B-4431-B0D4-C1FF81736A5E}" presName="composite" presStyleCnt="0"/>
      <dgm:spPr/>
    </dgm:pt>
    <dgm:pt modelId="{976F9C5F-E2B5-43B3-BE5E-6800E9B2A2E2}" type="pres">
      <dgm:prSet presAssocID="{744A82D8-CB1B-4431-B0D4-C1FF81736A5E}" presName="imgShp" presStyleLbl="fgImgPlace1" presStyleIdx="6" presStyleCnt="7"/>
      <dgm:spPr>
        <a:xfrm>
          <a:off x="1404705" y="4765912"/>
          <a:ext cx="611468" cy="611468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gm:spPr>
    </dgm:pt>
    <dgm:pt modelId="{732360BF-BD72-4E13-9F66-F97362F81787}" type="pres">
      <dgm:prSet presAssocID="{744A82D8-CB1B-4431-B0D4-C1FF81736A5E}" presName="txShp" presStyleLbl="node1" presStyleIdx="6" presStyleCnt="7">
        <dgm:presLayoutVars>
          <dgm:bulletEnabled val="1"/>
        </dgm:presLayoutVars>
      </dgm:prSet>
      <dgm:spPr/>
    </dgm:pt>
  </dgm:ptLst>
  <dgm:cxnLst>
    <dgm:cxn modelId="{28D7F33F-819E-460A-B782-731DEA1A0423}" srcId="{77C7FD8A-90A7-4192-988C-B586CDB6AE0A}" destId="{B806370F-1F03-43FE-BFEC-27DE1106742E}" srcOrd="1" destOrd="0" parTransId="{B93BD463-EB9F-4572-9C40-697807D54BE8}" sibTransId="{B637915C-0433-4FE7-8F2B-9B374823ACA0}"/>
    <dgm:cxn modelId="{65981E40-C922-4707-A974-AA5EDB24FE66}" srcId="{77C7FD8A-90A7-4192-988C-B586CDB6AE0A}" destId="{D51E1DD2-6EFE-42A8-8AB5-A125BEE9EF98}" srcOrd="0" destOrd="0" parTransId="{F6586902-27BC-45D6-A3BE-896CE86D97B7}" sibTransId="{15985C93-A7D4-414F-82ED-95C752E1D702}"/>
    <dgm:cxn modelId="{92C44A41-EA82-467A-845A-517547899166}" type="presOf" srcId="{D61A7D29-D8FA-44C2-BD0D-71A6F72E093B}" destId="{8F0B8ACF-08D5-401C-A342-361E72099569}" srcOrd="0" destOrd="0" presId="urn:microsoft.com/office/officeart/2005/8/layout/vList3"/>
    <dgm:cxn modelId="{C4D23B6C-6F6E-46B2-8E9C-E8C25C3A7E64}" srcId="{77C7FD8A-90A7-4192-988C-B586CDB6AE0A}" destId="{C498DFA1-4EFD-4642-BCC8-B893DD68AF94}" srcOrd="5" destOrd="0" parTransId="{C7E45CF4-900B-4987-8C67-F7BB55B76BCD}" sibTransId="{5FD7F384-2636-4F9F-A890-AF487B61BD83}"/>
    <dgm:cxn modelId="{E78DEE4C-2C9A-4401-BDFE-031848C18881}" type="presOf" srcId="{C498DFA1-4EFD-4642-BCC8-B893DD68AF94}" destId="{F7A085D5-1FE5-4541-82BE-3006E011F2FB}" srcOrd="0" destOrd="0" presId="urn:microsoft.com/office/officeart/2005/8/layout/vList3"/>
    <dgm:cxn modelId="{45D8354E-F2F1-44A7-B550-F53489B93D74}" srcId="{77C7FD8A-90A7-4192-988C-B586CDB6AE0A}" destId="{744A82D8-CB1B-4431-B0D4-C1FF81736A5E}" srcOrd="6" destOrd="0" parTransId="{9EA8F9D8-6CD9-4D6E-9C31-4E2DDE3A9FD5}" sibTransId="{B25E8E4E-E38E-4DE0-B5FE-56196F273D45}"/>
    <dgm:cxn modelId="{70A2A17E-B69D-45A9-A751-50C238DB1878}" type="presOf" srcId="{744A82D8-CB1B-4431-B0D4-C1FF81736A5E}" destId="{732360BF-BD72-4E13-9F66-F97362F81787}" srcOrd="0" destOrd="0" presId="urn:microsoft.com/office/officeart/2005/8/layout/vList3"/>
    <dgm:cxn modelId="{3E7D2384-A01D-4119-ACAD-9A6C9CD15C36}" type="presOf" srcId="{C706DFD3-34D7-4696-B8CC-0DD900F5FE5A}" destId="{D42E958C-DA20-49F0-8F4E-A0513EC520AB}" srcOrd="0" destOrd="0" presId="urn:microsoft.com/office/officeart/2005/8/layout/vList3"/>
    <dgm:cxn modelId="{0456DD8B-96E5-4142-9E31-5BC32C1DB786}" type="presOf" srcId="{B806370F-1F03-43FE-BFEC-27DE1106742E}" destId="{97F389B2-E32C-410E-B5EB-52ADDD8EC59D}" srcOrd="0" destOrd="0" presId="urn:microsoft.com/office/officeart/2005/8/layout/vList3"/>
    <dgm:cxn modelId="{82E977AF-6B54-4425-858A-93148DEE651D}" srcId="{77C7FD8A-90A7-4192-988C-B586CDB6AE0A}" destId="{C706DFD3-34D7-4696-B8CC-0DD900F5FE5A}" srcOrd="3" destOrd="0" parTransId="{945B3695-4E67-4300-8F7A-940729479BEB}" sibTransId="{A1D4148D-A0E8-42AD-AE4C-1F696F0CE06B}"/>
    <dgm:cxn modelId="{D96E1BB2-9D6C-4120-B2A8-F8BE94ABE02D}" srcId="{77C7FD8A-90A7-4192-988C-B586CDB6AE0A}" destId="{A4ACB825-F489-415B-B263-4F9BF52B2866}" srcOrd="4" destOrd="0" parTransId="{89FC12DF-30DA-4B9C-81D9-8B9F1E97ACCF}" sibTransId="{A82F5CC0-2EF6-4153-B9A0-81F2DE473DCF}"/>
    <dgm:cxn modelId="{8C358CD3-1EA4-44C0-BEA6-D395EF2DFA7C}" type="presOf" srcId="{A4ACB825-F489-415B-B263-4F9BF52B2866}" destId="{9EEA6179-6001-44B3-8E07-392E9325CF82}" srcOrd="0" destOrd="0" presId="urn:microsoft.com/office/officeart/2005/8/layout/vList3"/>
    <dgm:cxn modelId="{D751A3D3-6F22-4625-974A-8CE3443C8EF9}" srcId="{77C7FD8A-90A7-4192-988C-B586CDB6AE0A}" destId="{D61A7D29-D8FA-44C2-BD0D-71A6F72E093B}" srcOrd="2" destOrd="0" parTransId="{E840280A-6EF4-4935-BB47-593831C0CBA0}" sibTransId="{505F5862-D42E-4329-BCC6-B0CA6938EFB2}"/>
    <dgm:cxn modelId="{2A52C4D4-BF5D-4A6B-A431-EA3EEC604A21}" type="presOf" srcId="{77C7FD8A-90A7-4192-988C-B586CDB6AE0A}" destId="{32382E48-8F5A-40D3-A566-932775A99554}" srcOrd="0" destOrd="0" presId="urn:microsoft.com/office/officeart/2005/8/layout/vList3"/>
    <dgm:cxn modelId="{F214CFDA-415A-4A73-918F-3FF083A4F9FD}" type="presOf" srcId="{E58B7BDF-C41F-4E8E-BE09-02B64044E7D2}" destId="{8F0B8ACF-08D5-401C-A342-361E72099569}" srcOrd="0" destOrd="1" presId="urn:microsoft.com/office/officeart/2005/8/layout/vList3"/>
    <dgm:cxn modelId="{242585DD-8D3C-42D4-8CA3-B60FAE555F98}" type="presOf" srcId="{D51E1DD2-6EFE-42A8-8AB5-A125BEE9EF98}" destId="{5667E7E5-1873-470F-B821-CFB39570C5EE}" srcOrd="0" destOrd="0" presId="urn:microsoft.com/office/officeart/2005/8/layout/vList3"/>
    <dgm:cxn modelId="{82752CFD-2B95-44C5-952C-8E4A612AB4E2}" srcId="{D61A7D29-D8FA-44C2-BD0D-71A6F72E093B}" destId="{E58B7BDF-C41F-4E8E-BE09-02B64044E7D2}" srcOrd="0" destOrd="0" parTransId="{6620ABA6-52C3-4035-8AB2-44D4DADBB6DC}" sibTransId="{EA15856A-3332-4CC3-B5F5-CD7DBAC7337F}"/>
    <dgm:cxn modelId="{68B19D8E-8564-4DE9-AE4A-C15F75C74F24}" type="presParOf" srcId="{32382E48-8F5A-40D3-A566-932775A99554}" destId="{7857AEDD-D39F-460B-8821-6C41E8F0758F}" srcOrd="0" destOrd="0" presId="urn:microsoft.com/office/officeart/2005/8/layout/vList3"/>
    <dgm:cxn modelId="{EC72B630-219B-459A-BA7D-BDFB5CC8D203}" type="presParOf" srcId="{7857AEDD-D39F-460B-8821-6C41E8F0758F}" destId="{F4F9BB80-C7E0-40DB-9B73-F74E5E944B38}" srcOrd="0" destOrd="0" presId="urn:microsoft.com/office/officeart/2005/8/layout/vList3"/>
    <dgm:cxn modelId="{620A3914-20E6-4F89-9748-1D66511633D8}" type="presParOf" srcId="{7857AEDD-D39F-460B-8821-6C41E8F0758F}" destId="{5667E7E5-1873-470F-B821-CFB39570C5EE}" srcOrd="1" destOrd="0" presId="urn:microsoft.com/office/officeart/2005/8/layout/vList3"/>
    <dgm:cxn modelId="{FDCFA552-F62D-4907-A672-E2CB745B5F1A}" type="presParOf" srcId="{32382E48-8F5A-40D3-A566-932775A99554}" destId="{970FE858-4AD2-4426-AEAB-4638E929B3A0}" srcOrd="1" destOrd="0" presId="urn:microsoft.com/office/officeart/2005/8/layout/vList3"/>
    <dgm:cxn modelId="{BF87F398-6924-4CAF-9E9B-E41EA76FDB03}" type="presParOf" srcId="{32382E48-8F5A-40D3-A566-932775A99554}" destId="{5605A476-5BE5-4075-9DD0-A201C753F188}" srcOrd="2" destOrd="0" presId="urn:microsoft.com/office/officeart/2005/8/layout/vList3"/>
    <dgm:cxn modelId="{D320E560-4227-4BFA-9CE7-58F8ABF0C3FC}" type="presParOf" srcId="{5605A476-5BE5-4075-9DD0-A201C753F188}" destId="{414A91D4-0E6E-44D2-97B9-4EA772BB57F6}" srcOrd="0" destOrd="0" presId="urn:microsoft.com/office/officeart/2005/8/layout/vList3"/>
    <dgm:cxn modelId="{5639F985-0822-4D2E-A1F4-8577F530D114}" type="presParOf" srcId="{5605A476-5BE5-4075-9DD0-A201C753F188}" destId="{97F389B2-E32C-410E-B5EB-52ADDD8EC59D}" srcOrd="1" destOrd="0" presId="urn:microsoft.com/office/officeart/2005/8/layout/vList3"/>
    <dgm:cxn modelId="{68A9848C-D750-4392-A945-F27CE1193E78}" type="presParOf" srcId="{32382E48-8F5A-40D3-A566-932775A99554}" destId="{161EA4B6-C884-4EF2-9F1E-2F0527506252}" srcOrd="3" destOrd="0" presId="urn:microsoft.com/office/officeart/2005/8/layout/vList3"/>
    <dgm:cxn modelId="{DEA23FA2-73BD-4842-A81B-06594866C6B5}" type="presParOf" srcId="{32382E48-8F5A-40D3-A566-932775A99554}" destId="{ACA6E791-B7D6-431A-B4B1-9D768DDDF869}" srcOrd="4" destOrd="0" presId="urn:microsoft.com/office/officeart/2005/8/layout/vList3"/>
    <dgm:cxn modelId="{B0587710-13B3-41AC-8498-F33215D77B94}" type="presParOf" srcId="{ACA6E791-B7D6-431A-B4B1-9D768DDDF869}" destId="{FF3ECE61-9AF7-4F6D-BFCF-DC9157319987}" srcOrd="0" destOrd="0" presId="urn:microsoft.com/office/officeart/2005/8/layout/vList3"/>
    <dgm:cxn modelId="{846D46C3-094A-4FB1-BC31-059D513B8F9D}" type="presParOf" srcId="{ACA6E791-B7D6-431A-B4B1-9D768DDDF869}" destId="{8F0B8ACF-08D5-401C-A342-361E72099569}" srcOrd="1" destOrd="0" presId="urn:microsoft.com/office/officeart/2005/8/layout/vList3"/>
    <dgm:cxn modelId="{C5787382-4ED0-4574-8DD1-6A909B2EB5CE}" type="presParOf" srcId="{32382E48-8F5A-40D3-A566-932775A99554}" destId="{82241A3A-1607-4B6D-B95E-E505F41EE1B6}" srcOrd="5" destOrd="0" presId="urn:microsoft.com/office/officeart/2005/8/layout/vList3"/>
    <dgm:cxn modelId="{05A4693D-56F7-4420-8A9D-82206AB090F3}" type="presParOf" srcId="{32382E48-8F5A-40D3-A566-932775A99554}" destId="{CD3466F2-11E7-41B8-9A8C-D58815F0F0E2}" srcOrd="6" destOrd="0" presId="urn:microsoft.com/office/officeart/2005/8/layout/vList3"/>
    <dgm:cxn modelId="{6D46B6A4-B65B-4E83-872A-63BFA8601914}" type="presParOf" srcId="{CD3466F2-11E7-41B8-9A8C-D58815F0F0E2}" destId="{52A797D0-5615-4EA9-91EC-60B4188E9139}" srcOrd="0" destOrd="0" presId="urn:microsoft.com/office/officeart/2005/8/layout/vList3"/>
    <dgm:cxn modelId="{CE67E105-241B-4269-A645-733C81DC3F86}" type="presParOf" srcId="{CD3466F2-11E7-41B8-9A8C-D58815F0F0E2}" destId="{D42E958C-DA20-49F0-8F4E-A0513EC520AB}" srcOrd="1" destOrd="0" presId="urn:microsoft.com/office/officeart/2005/8/layout/vList3"/>
    <dgm:cxn modelId="{FCA05C78-0844-4F75-A065-9B1F64821535}" type="presParOf" srcId="{32382E48-8F5A-40D3-A566-932775A99554}" destId="{95032227-831A-40FD-9043-339D03AF1722}" srcOrd="7" destOrd="0" presId="urn:microsoft.com/office/officeart/2005/8/layout/vList3"/>
    <dgm:cxn modelId="{BFA464A9-6E88-4727-B64D-D434D14651B2}" type="presParOf" srcId="{32382E48-8F5A-40D3-A566-932775A99554}" destId="{7E2D9E3C-8B6B-44D8-B20C-5C8E35976BC4}" srcOrd="8" destOrd="0" presId="urn:microsoft.com/office/officeart/2005/8/layout/vList3"/>
    <dgm:cxn modelId="{6A57D8A9-619B-4CB1-AD96-455FB293E7B0}" type="presParOf" srcId="{7E2D9E3C-8B6B-44D8-B20C-5C8E35976BC4}" destId="{EF8A8098-42F5-46A5-ABD0-8632DC471877}" srcOrd="0" destOrd="0" presId="urn:microsoft.com/office/officeart/2005/8/layout/vList3"/>
    <dgm:cxn modelId="{8235A40D-B02E-4491-9DE4-2E2507A09522}" type="presParOf" srcId="{7E2D9E3C-8B6B-44D8-B20C-5C8E35976BC4}" destId="{9EEA6179-6001-44B3-8E07-392E9325CF82}" srcOrd="1" destOrd="0" presId="urn:microsoft.com/office/officeart/2005/8/layout/vList3"/>
    <dgm:cxn modelId="{C0F982DF-E257-4C36-9B02-928465EA0133}" type="presParOf" srcId="{32382E48-8F5A-40D3-A566-932775A99554}" destId="{9889DEB2-E58C-4F74-A486-FA539F5A4391}" srcOrd="9" destOrd="0" presId="urn:microsoft.com/office/officeart/2005/8/layout/vList3"/>
    <dgm:cxn modelId="{87DE8E6D-2A75-409F-8B89-500BB1F278A0}" type="presParOf" srcId="{32382E48-8F5A-40D3-A566-932775A99554}" destId="{A918D689-EF49-4853-9E5F-39DD2DAA8BF8}" srcOrd="10" destOrd="0" presId="urn:microsoft.com/office/officeart/2005/8/layout/vList3"/>
    <dgm:cxn modelId="{10A42D1B-AA62-4B4F-A649-4258595830B1}" type="presParOf" srcId="{A918D689-EF49-4853-9E5F-39DD2DAA8BF8}" destId="{B091424E-3652-442B-8789-24F2CF6893A3}" srcOrd="0" destOrd="0" presId="urn:microsoft.com/office/officeart/2005/8/layout/vList3"/>
    <dgm:cxn modelId="{85451D14-20BE-4BA5-A358-2AD9FBF81172}" type="presParOf" srcId="{A918D689-EF49-4853-9E5F-39DD2DAA8BF8}" destId="{F7A085D5-1FE5-4541-82BE-3006E011F2FB}" srcOrd="1" destOrd="0" presId="urn:microsoft.com/office/officeart/2005/8/layout/vList3"/>
    <dgm:cxn modelId="{B8F9B3A8-C54D-4F54-8300-2713AE92069A}" type="presParOf" srcId="{32382E48-8F5A-40D3-A566-932775A99554}" destId="{BFE1F5B4-6C97-4D36-A460-6D05B52AC4F6}" srcOrd="11" destOrd="0" presId="urn:microsoft.com/office/officeart/2005/8/layout/vList3"/>
    <dgm:cxn modelId="{6DDE1D11-1575-43F7-B9B3-D68CB6683C6C}" type="presParOf" srcId="{32382E48-8F5A-40D3-A566-932775A99554}" destId="{38CC6CDF-81B0-4C7B-A9DE-06FCFE349D4D}" srcOrd="12" destOrd="0" presId="urn:microsoft.com/office/officeart/2005/8/layout/vList3"/>
    <dgm:cxn modelId="{49AB9045-430A-4D29-B91F-CE557D35C07A}" type="presParOf" srcId="{38CC6CDF-81B0-4C7B-A9DE-06FCFE349D4D}" destId="{976F9C5F-E2B5-43B3-BE5E-6800E9B2A2E2}" srcOrd="0" destOrd="0" presId="urn:microsoft.com/office/officeart/2005/8/layout/vList3"/>
    <dgm:cxn modelId="{8126E2A5-1A21-4A8C-B75B-B8B2F8E230DF}" type="presParOf" srcId="{38CC6CDF-81B0-4C7B-A9DE-06FCFE349D4D}" destId="{732360BF-BD72-4E13-9F66-F97362F8178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0C339-6E86-412A-B214-9378B2706B5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C8ABAEF-16F8-49C4-AE4B-7B6B9CD50830}">
      <dgm:prSet phldrT="[Text]" custT="1"/>
      <dgm:spPr/>
      <dgm:t>
        <a:bodyPr/>
        <a:lstStyle/>
        <a:p>
          <a:r>
            <a:rPr lang="it-IT" sz="3200" dirty="0"/>
            <a:t>Consumption Plan</a:t>
          </a:r>
        </a:p>
      </dgm:t>
    </dgm:pt>
    <dgm:pt modelId="{1E3040D7-0A97-4263-BD41-D53B35018486}" type="parTrans" cxnId="{03FCC347-528F-4EAC-A79A-411F5441DF18}">
      <dgm:prSet/>
      <dgm:spPr/>
      <dgm:t>
        <a:bodyPr/>
        <a:lstStyle/>
        <a:p>
          <a:endParaRPr lang="it-IT"/>
        </a:p>
      </dgm:t>
    </dgm:pt>
    <dgm:pt modelId="{E58BB6AE-1CDE-4A3E-80CA-AEE2909078DB}" type="sibTrans" cxnId="{03FCC347-528F-4EAC-A79A-411F5441DF18}">
      <dgm:prSet/>
      <dgm:spPr/>
      <dgm:t>
        <a:bodyPr/>
        <a:lstStyle/>
        <a:p>
          <a:endParaRPr lang="it-IT"/>
        </a:p>
      </dgm:t>
    </dgm:pt>
    <dgm:pt modelId="{3083C6D6-16B8-4441-953B-548D9BBE3D2C}">
      <dgm:prSet phldrT="[Text]" custT="1"/>
      <dgm:spPr/>
      <dgm:t>
        <a:bodyPr/>
        <a:lstStyle/>
        <a:p>
          <a:r>
            <a:rPr lang="en-US" sz="2000" dirty="0"/>
            <a:t>Pay only when your functions are running.</a:t>
          </a:r>
          <a:endParaRPr lang="it-IT" sz="2000" dirty="0"/>
        </a:p>
      </dgm:t>
    </dgm:pt>
    <dgm:pt modelId="{62419686-3915-4D37-9A15-E8D85727D3DC}" type="parTrans" cxnId="{DCC3B8C2-E8DE-4851-B8A0-07803CADC325}">
      <dgm:prSet/>
      <dgm:spPr/>
      <dgm:t>
        <a:bodyPr/>
        <a:lstStyle/>
        <a:p>
          <a:endParaRPr lang="it-IT"/>
        </a:p>
      </dgm:t>
    </dgm:pt>
    <dgm:pt modelId="{F9BDA4C1-5090-4854-829E-A4907B561ED7}" type="sibTrans" cxnId="{DCC3B8C2-E8DE-4851-B8A0-07803CADC325}">
      <dgm:prSet/>
      <dgm:spPr/>
      <dgm:t>
        <a:bodyPr/>
        <a:lstStyle/>
        <a:p>
          <a:endParaRPr lang="it-IT"/>
        </a:p>
      </dgm:t>
    </dgm:pt>
    <dgm:pt modelId="{7EE905DC-1A3B-4E75-8F41-FFFB636D33D3}">
      <dgm:prSet phldrT="[Text]" custT="1"/>
      <dgm:spPr/>
      <dgm:t>
        <a:bodyPr/>
        <a:lstStyle/>
        <a:p>
          <a:r>
            <a:rPr lang="it-IT" sz="3200" dirty="0"/>
            <a:t>App Sevice Plan</a:t>
          </a:r>
        </a:p>
      </dgm:t>
    </dgm:pt>
    <dgm:pt modelId="{B2E65F41-F8A3-4FB6-85C9-0F165370E3D2}" type="parTrans" cxnId="{8F7CA576-77D6-43CF-90FD-BE845A403F9E}">
      <dgm:prSet/>
      <dgm:spPr/>
      <dgm:t>
        <a:bodyPr/>
        <a:lstStyle/>
        <a:p>
          <a:endParaRPr lang="it-IT"/>
        </a:p>
      </dgm:t>
    </dgm:pt>
    <dgm:pt modelId="{268D7502-3953-4ABA-9E3A-44C762E610E0}" type="sibTrans" cxnId="{8F7CA576-77D6-43CF-90FD-BE845A403F9E}">
      <dgm:prSet/>
      <dgm:spPr/>
      <dgm:t>
        <a:bodyPr/>
        <a:lstStyle/>
        <a:p>
          <a:endParaRPr lang="it-IT"/>
        </a:p>
      </dgm:t>
    </dgm:pt>
    <dgm:pt modelId="{F7DB41AF-5452-4B8A-90B6-D19B33E9AC00}">
      <dgm:prSet phldrT="[Text]" custT="1"/>
      <dgm:spPr/>
      <dgm:t>
        <a:bodyPr/>
        <a:lstStyle/>
        <a:p>
          <a:r>
            <a:rPr lang="en-US" sz="2000" dirty="0"/>
            <a:t>You won't pay more than the cost of the VM instance that you allocate.</a:t>
          </a:r>
          <a:endParaRPr lang="it-IT" sz="2000" dirty="0"/>
        </a:p>
      </dgm:t>
    </dgm:pt>
    <dgm:pt modelId="{A3197E49-37B1-420A-80B0-3FF39DE8A8BD}" type="parTrans" cxnId="{96DDF795-08CA-4102-9524-F8BC500091C7}">
      <dgm:prSet/>
      <dgm:spPr/>
      <dgm:t>
        <a:bodyPr/>
        <a:lstStyle/>
        <a:p>
          <a:endParaRPr lang="it-IT"/>
        </a:p>
      </dgm:t>
    </dgm:pt>
    <dgm:pt modelId="{BA473B84-64C4-4019-B14D-6BCDFDBC26A5}" type="sibTrans" cxnId="{96DDF795-08CA-4102-9524-F8BC500091C7}">
      <dgm:prSet/>
      <dgm:spPr/>
      <dgm:t>
        <a:bodyPr/>
        <a:lstStyle/>
        <a:p>
          <a:endParaRPr lang="it-IT"/>
        </a:p>
      </dgm:t>
    </dgm:pt>
    <dgm:pt modelId="{3283C62C-6675-4347-A76C-3D9D4A8694C7}">
      <dgm:prSet phldrT="[Text]" custT="1"/>
      <dgm:spPr/>
      <dgm:t>
        <a:bodyPr/>
        <a:lstStyle/>
        <a:p>
          <a:r>
            <a:rPr lang="it-IT" sz="2000" dirty="0"/>
            <a:t>Supports Linux hosting.</a:t>
          </a:r>
        </a:p>
      </dgm:t>
    </dgm:pt>
    <dgm:pt modelId="{660F7D88-0136-4369-B2D2-976C16372165}" type="parTrans" cxnId="{2C1FFD07-19EE-4784-BA90-44FEC0501ACB}">
      <dgm:prSet/>
      <dgm:spPr/>
      <dgm:t>
        <a:bodyPr/>
        <a:lstStyle/>
        <a:p>
          <a:endParaRPr lang="it-IT"/>
        </a:p>
      </dgm:t>
    </dgm:pt>
    <dgm:pt modelId="{C823AE1C-3B2B-42B1-AB10-C51CD4A523F4}" type="sibTrans" cxnId="{2C1FFD07-19EE-4784-BA90-44FEC0501ACB}">
      <dgm:prSet/>
      <dgm:spPr/>
      <dgm:t>
        <a:bodyPr/>
        <a:lstStyle/>
        <a:p>
          <a:endParaRPr lang="it-IT"/>
        </a:p>
      </dgm:t>
    </dgm:pt>
    <dgm:pt modelId="{71399936-56C0-4F1D-83C1-F55F814C48FB}">
      <dgm:prSet phldrT="[Text]" custT="1"/>
      <dgm:spPr/>
      <dgm:t>
        <a:bodyPr/>
        <a:lstStyle/>
        <a:p>
          <a:r>
            <a:rPr lang="en-US" sz="2000" dirty="0"/>
            <a:t>Function execution times out after a configurable period of time</a:t>
          </a:r>
          <a:endParaRPr lang="it-IT" sz="2000" dirty="0"/>
        </a:p>
      </dgm:t>
    </dgm:pt>
    <dgm:pt modelId="{FF41A72E-B786-4D12-B801-347C7B4FFA77}" type="parTrans" cxnId="{EEEA434D-3B42-4620-A400-28369698FE27}">
      <dgm:prSet/>
      <dgm:spPr/>
      <dgm:t>
        <a:bodyPr/>
        <a:lstStyle/>
        <a:p>
          <a:endParaRPr lang="it-IT"/>
        </a:p>
      </dgm:t>
    </dgm:pt>
    <dgm:pt modelId="{88F3D6B9-0866-47C2-80DD-4708C1F2B945}" type="sibTrans" cxnId="{EEEA434D-3B42-4620-A400-28369698FE27}">
      <dgm:prSet/>
      <dgm:spPr/>
      <dgm:t>
        <a:bodyPr/>
        <a:lstStyle/>
        <a:p>
          <a:endParaRPr lang="it-IT"/>
        </a:p>
      </dgm:t>
    </dgm:pt>
    <dgm:pt modelId="{C33E3529-04AD-46A8-9FD6-8E3449C8789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/>
            <a:t>Scale out automatically, even during periods of high load.</a:t>
          </a:r>
        </a:p>
      </dgm:t>
    </dgm:pt>
    <dgm:pt modelId="{A6502086-9877-4E66-AC62-3D7ABD758ADF}" type="parTrans" cxnId="{2621BC9D-D2BC-4612-995C-77951A30423E}">
      <dgm:prSet/>
      <dgm:spPr/>
      <dgm:t>
        <a:bodyPr/>
        <a:lstStyle/>
        <a:p>
          <a:endParaRPr lang="it-IT"/>
        </a:p>
      </dgm:t>
    </dgm:pt>
    <dgm:pt modelId="{31EED362-4CC4-4373-8577-4E8CAFF74342}" type="sibTrans" cxnId="{2621BC9D-D2BC-4612-995C-77951A30423E}">
      <dgm:prSet/>
      <dgm:spPr/>
      <dgm:t>
        <a:bodyPr/>
        <a:lstStyle/>
        <a:p>
          <a:endParaRPr lang="it-IT"/>
        </a:p>
      </dgm:t>
    </dgm:pt>
    <dgm:pt modelId="{7E4554BA-73D8-4809-B25D-485B6B51A5DE}">
      <dgm:prSet phldrT="[Text]" custT="1"/>
      <dgm:spPr/>
      <dgm:t>
        <a:bodyPr/>
        <a:lstStyle/>
        <a:p>
          <a:r>
            <a:rPr lang="en-US" sz="2000" dirty="0"/>
            <a:t>You can manually scale out by adding more VM instances, or you can enable </a:t>
          </a:r>
          <a:r>
            <a:rPr lang="en-US" sz="2000" dirty="0" err="1"/>
            <a:t>autoscale</a:t>
          </a:r>
          <a:r>
            <a:rPr lang="en-US" sz="2000" dirty="0"/>
            <a:t>.</a:t>
          </a:r>
          <a:endParaRPr lang="it-IT" sz="2000" dirty="0"/>
        </a:p>
      </dgm:t>
    </dgm:pt>
    <dgm:pt modelId="{39DE346C-3DC5-4340-B732-3F22EE296451}" type="parTrans" cxnId="{B7B48FC3-A8E6-45CD-AAAC-A72B03CDFCCA}">
      <dgm:prSet/>
      <dgm:spPr/>
      <dgm:t>
        <a:bodyPr/>
        <a:lstStyle/>
        <a:p>
          <a:endParaRPr lang="it-IT"/>
        </a:p>
      </dgm:t>
    </dgm:pt>
    <dgm:pt modelId="{8C75037A-5E0D-42A9-BE44-C2587BE0B6CE}" type="sibTrans" cxnId="{B7B48FC3-A8E6-45CD-AAAC-A72B03CDFCCA}">
      <dgm:prSet/>
      <dgm:spPr/>
      <dgm:t>
        <a:bodyPr/>
        <a:lstStyle/>
        <a:p>
          <a:endParaRPr lang="it-IT"/>
        </a:p>
      </dgm:t>
    </dgm:pt>
    <dgm:pt modelId="{225E33E4-42F3-4399-90EE-A59F428C7A25}">
      <dgm:prSet phldrT="[Text]" custT="1"/>
      <dgm:spPr/>
      <dgm:t>
        <a:bodyPr/>
        <a:lstStyle/>
        <a:p>
          <a:r>
            <a:rPr lang="it-IT" sz="2000" dirty="0"/>
            <a:t>You must enable AlwaysOn.</a:t>
          </a:r>
        </a:p>
      </dgm:t>
    </dgm:pt>
    <dgm:pt modelId="{108954AD-5991-4DE0-80F8-6C9F6985122E}" type="parTrans" cxnId="{E946E373-E0EF-4DC1-AC62-46D8BF982453}">
      <dgm:prSet/>
      <dgm:spPr/>
      <dgm:t>
        <a:bodyPr/>
        <a:lstStyle/>
        <a:p>
          <a:endParaRPr lang="it-IT"/>
        </a:p>
      </dgm:t>
    </dgm:pt>
    <dgm:pt modelId="{BD57E442-E9D1-4BB8-9586-D51691A3EE21}" type="sibTrans" cxnId="{E946E373-E0EF-4DC1-AC62-46D8BF982453}">
      <dgm:prSet/>
      <dgm:spPr/>
      <dgm:t>
        <a:bodyPr/>
        <a:lstStyle/>
        <a:p>
          <a:endParaRPr lang="it-IT"/>
        </a:p>
      </dgm:t>
    </dgm:pt>
    <dgm:pt modelId="{435F6AB6-A9E9-4D05-A325-B9C18465CF96}" type="pres">
      <dgm:prSet presAssocID="{1C50C339-6E86-412A-B214-9378B2706B5F}" presName="Name0" presStyleCnt="0">
        <dgm:presLayoutVars>
          <dgm:dir/>
          <dgm:animLvl val="lvl"/>
          <dgm:resizeHandles val="exact"/>
        </dgm:presLayoutVars>
      </dgm:prSet>
      <dgm:spPr/>
    </dgm:pt>
    <dgm:pt modelId="{2F6067CD-22DB-4D48-8181-2038823DBB3A}" type="pres">
      <dgm:prSet presAssocID="{EC8ABAEF-16F8-49C4-AE4B-7B6B9CD50830}" presName="composite" presStyleCnt="0"/>
      <dgm:spPr/>
    </dgm:pt>
    <dgm:pt modelId="{8D124400-58DD-405C-9DD8-DDF76F86212C}" type="pres">
      <dgm:prSet presAssocID="{EC8ABAEF-16F8-49C4-AE4B-7B6B9CD50830}" presName="parTx" presStyleLbl="alignNode1" presStyleIdx="0" presStyleCnt="2" custScaleY="100000">
        <dgm:presLayoutVars>
          <dgm:chMax val="0"/>
          <dgm:chPref val="0"/>
          <dgm:bulletEnabled val="1"/>
        </dgm:presLayoutVars>
      </dgm:prSet>
      <dgm:spPr/>
    </dgm:pt>
    <dgm:pt modelId="{C3E6A1C0-F4FB-45BD-B512-07DF1CF4CD67}" type="pres">
      <dgm:prSet presAssocID="{EC8ABAEF-16F8-49C4-AE4B-7B6B9CD50830}" presName="desTx" presStyleLbl="alignAccFollowNode1" presStyleIdx="0" presStyleCnt="2" custScaleY="100000">
        <dgm:presLayoutVars>
          <dgm:bulletEnabled val="1"/>
        </dgm:presLayoutVars>
      </dgm:prSet>
      <dgm:spPr/>
    </dgm:pt>
    <dgm:pt modelId="{85DE0483-1780-4CE5-928B-0327A716FCB0}" type="pres">
      <dgm:prSet presAssocID="{E58BB6AE-1CDE-4A3E-80CA-AEE2909078DB}" presName="space" presStyleCnt="0"/>
      <dgm:spPr/>
    </dgm:pt>
    <dgm:pt modelId="{318679C6-AE8E-4BE9-A747-2C1680B76FB2}" type="pres">
      <dgm:prSet presAssocID="{7EE905DC-1A3B-4E75-8F41-FFFB636D33D3}" presName="composite" presStyleCnt="0"/>
      <dgm:spPr/>
    </dgm:pt>
    <dgm:pt modelId="{1C312FEF-CE6F-4BEC-9E21-C001A1445DA9}" type="pres">
      <dgm:prSet presAssocID="{7EE905DC-1A3B-4E75-8F41-FFFB636D33D3}" presName="parTx" presStyleLbl="alignNode1" presStyleIdx="1" presStyleCnt="2" custScaleY="100000">
        <dgm:presLayoutVars>
          <dgm:chMax val="0"/>
          <dgm:chPref val="0"/>
          <dgm:bulletEnabled val="1"/>
        </dgm:presLayoutVars>
      </dgm:prSet>
      <dgm:spPr/>
    </dgm:pt>
    <dgm:pt modelId="{60747FAE-01CF-4413-BB99-04826E3629A1}" type="pres">
      <dgm:prSet presAssocID="{7EE905DC-1A3B-4E75-8F41-FFFB636D33D3}" presName="desTx" presStyleLbl="alignAccFollowNode1" presStyleIdx="1" presStyleCnt="2" custScaleY="100000">
        <dgm:presLayoutVars>
          <dgm:bulletEnabled val="1"/>
        </dgm:presLayoutVars>
      </dgm:prSet>
      <dgm:spPr/>
    </dgm:pt>
  </dgm:ptLst>
  <dgm:cxnLst>
    <dgm:cxn modelId="{2C1FFD07-19EE-4784-BA90-44FEC0501ACB}" srcId="{7EE905DC-1A3B-4E75-8F41-FFFB636D33D3}" destId="{3283C62C-6675-4347-A76C-3D9D4A8694C7}" srcOrd="2" destOrd="0" parTransId="{660F7D88-0136-4369-B2D2-976C16372165}" sibTransId="{C823AE1C-3B2B-42B1-AB10-C51CD4A523F4}"/>
    <dgm:cxn modelId="{DB6E8124-6183-48E9-B953-13AD8D85FA79}" type="presOf" srcId="{3283C62C-6675-4347-A76C-3D9D4A8694C7}" destId="{60747FAE-01CF-4413-BB99-04826E3629A1}" srcOrd="0" destOrd="2" presId="urn:microsoft.com/office/officeart/2005/8/layout/hList1"/>
    <dgm:cxn modelId="{C5D9E32C-86F7-4A2D-8DA9-7D0F428C9E6B}" type="presOf" srcId="{C33E3529-04AD-46A8-9FD6-8E3449C87890}" destId="{C3E6A1C0-F4FB-45BD-B512-07DF1CF4CD67}" srcOrd="0" destOrd="1" presId="urn:microsoft.com/office/officeart/2005/8/layout/hList1"/>
    <dgm:cxn modelId="{03FCC347-528F-4EAC-A79A-411F5441DF18}" srcId="{1C50C339-6E86-412A-B214-9378B2706B5F}" destId="{EC8ABAEF-16F8-49C4-AE4B-7B6B9CD50830}" srcOrd="0" destOrd="0" parTransId="{1E3040D7-0A97-4263-BD41-D53B35018486}" sibTransId="{E58BB6AE-1CDE-4A3E-80CA-AEE2909078DB}"/>
    <dgm:cxn modelId="{A7C48F68-CD22-4229-9FAB-B7A7FE9FA806}" type="presOf" srcId="{225E33E4-42F3-4399-90EE-A59F428C7A25}" destId="{60747FAE-01CF-4413-BB99-04826E3629A1}" srcOrd="0" destOrd="3" presId="urn:microsoft.com/office/officeart/2005/8/layout/hList1"/>
    <dgm:cxn modelId="{BBD1866B-C4FE-46EA-9894-24AC6667BD4C}" type="presOf" srcId="{EC8ABAEF-16F8-49C4-AE4B-7B6B9CD50830}" destId="{8D124400-58DD-405C-9DD8-DDF76F86212C}" srcOrd="0" destOrd="0" presId="urn:microsoft.com/office/officeart/2005/8/layout/hList1"/>
    <dgm:cxn modelId="{EEEA434D-3B42-4620-A400-28369698FE27}" srcId="{EC8ABAEF-16F8-49C4-AE4B-7B6B9CD50830}" destId="{71399936-56C0-4F1D-83C1-F55F814C48FB}" srcOrd="2" destOrd="0" parTransId="{FF41A72E-B786-4D12-B801-347C7B4FFA77}" sibTransId="{88F3D6B9-0866-47C2-80DD-4708C1F2B945}"/>
    <dgm:cxn modelId="{E946E373-E0EF-4DC1-AC62-46D8BF982453}" srcId="{7EE905DC-1A3B-4E75-8F41-FFFB636D33D3}" destId="{225E33E4-42F3-4399-90EE-A59F428C7A25}" srcOrd="3" destOrd="0" parTransId="{108954AD-5991-4DE0-80F8-6C9F6985122E}" sibTransId="{BD57E442-E9D1-4BB8-9586-D51691A3EE21}"/>
    <dgm:cxn modelId="{8F7CA576-77D6-43CF-90FD-BE845A403F9E}" srcId="{1C50C339-6E86-412A-B214-9378B2706B5F}" destId="{7EE905DC-1A3B-4E75-8F41-FFFB636D33D3}" srcOrd="1" destOrd="0" parTransId="{B2E65F41-F8A3-4FB6-85C9-0F165370E3D2}" sibTransId="{268D7502-3953-4ABA-9E3A-44C762E610E0}"/>
    <dgm:cxn modelId="{48EF6984-7BF3-4D2E-92D1-6F8B9660D0AD}" type="presOf" srcId="{3083C6D6-16B8-4441-953B-548D9BBE3D2C}" destId="{C3E6A1C0-F4FB-45BD-B512-07DF1CF4CD67}" srcOrd="0" destOrd="0" presId="urn:microsoft.com/office/officeart/2005/8/layout/hList1"/>
    <dgm:cxn modelId="{00F0FE8E-7B6B-4610-8E3E-6E6599371280}" type="presOf" srcId="{7E4554BA-73D8-4809-B25D-485B6B51A5DE}" destId="{60747FAE-01CF-4413-BB99-04826E3629A1}" srcOrd="0" destOrd="1" presId="urn:microsoft.com/office/officeart/2005/8/layout/hList1"/>
    <dgm:cxn modelId="{96DDF795-08CA-4102-9524-F8BC500091C7}" srcId="{7EE905DC-1A3B-4E75-8F41-FFFB636D33D3}" destId="{F7DB41AF-5452-4B8A-90B6-D19B33E9AC00}" srcOrd="0" destOrd="0" parTransId="{A3197E49-37B1-420A-80B0-3FF39DE8A8BD}" sibTransId="{BA473B84-64C4-4019-B14D-6BCDFDBC26A5}"/>
    <dgm:cxn modelId="{2621BC9D-D2BC-4612-995C-77951A30423E}" srcId="{EC8ABAEF-16F8-49C4-AE4B-7B6B9CD50830}" destId="{C33E3529-04AD-46A8-9FD6-8E3449C87890}" srcOrd="1" destOrd="0" parTransId="{A6502086-9877-4E66-AC62-3D7ABD758ADF}" sibTransId="{31EED362-4CC4-4373-8577-4E8CAFF74342}"/>
    <dgm:cxn modelId="{7DA849A5-F7B4-4174-B4BA-63634A05546C}" type="presOf" srcId="{71399936-56C0-4F1D-83C1-F55F814C48FB}" destId="{C3E6A1C0-F4FB-45BD-B512-07DF1CF4CD67}" srcOrd="0" destOrd="2" presId="urn:microsoft.com/office/officeart/2005/8/layout/hList1"/>
    <dgm:cxn modelId="{536496A8-88F4-4F6A-9F60-A8B8A119714E}" type="presOf" srcId="{F7DB41AF-5452-4B8A-90B6-D19B33E9AC00}" destId="{60747FAE-01CF-4413-BB99-04826E3629A1}" srcOrd="0" destOrd="0" presId="urn:microsoft.com/office/officeart/2005/8/layout/hList1"/>
    <dgm:cxn modelId="{3E0551AB-0E3C-41FC-842F-AAB9ED9A56F6}" type="presOf" srcId="{1C50C339-6E86-412A-B214-9378B2706B5F}" destId="{435F6AB6-A9E9-4D05-A325-B9C18465CF96}" srcOrd="0" destOrd="0" presId="urn:microsoft.com/office/officeart/2005/8/layout/hList1"/>
    <dgm:cxn modelId="{F47D99C2-A76E-4D33-A938-54E7301A5D98}" type="presOf" srcId="{7EE905DC-1A3B-4E75-8F41-FFFB636D33D3}" destId="{1C312FEF-CE6F-4BEC-9E21-C001A1445DA9}" srcOrd="0" destOrd="0" presId="urn:microsoft.com/office/officeart/2005/8/layout/hList1"/>
    <dgm:cxn modelId="{DCC3B8C2-E8DE-4851-B8A0-07803CADC325}" srcId="{EC8ABAEF-16F8-49C4-AE4B-7B6B9CD50830}" destId="{3083C6D6-16B8-4441-953B-548D9BBE3D2C}" srcOrd="0" destOrd="0" parTransId="{62419686-3915-4D37-9A15-E8D85727D3DC}" sibTransId="{F9BDA4C1-5090-4854-829E-A4907B561ED7}"/>
    <dgm:cxn modelId="{B7B48FC3-A8E6-45CD-AAAC-A72B03CDFCCA}" srcId="{7EE905DC-1A3B-4E75-8F41-FFFB636D33D3}" destId="{7E4554BA-73D8-4809-B25D-485B6B51A5DE}" srcOrd="1" destOrd="0" parTransId="{39DE346C-3DC5-4340-B732-3F22EE296451}" sibTransId="{8C75037A-5E0D-42A9-BE44-C2587BE0B6CE}"/>
    <dgm:cxn modelId="{67083055-E30C-46AD-8C4E-D127AB3569E8}" type="presParOf" srcId="{435F6AB6-A9E9-4D05-A325-B9C18465CF96}" destId="{2F6067CD-22DB-4D48-8181-2038823DBB3A}" srcOrd="0" destOrd="0" presId="urn:microsoft.com/office/officeart/2005/8/layout/hList1"/>
    <dgm:cxn modelId="{7E027AC2-48E8-472F-8F49-3F6ED1240A61}" type="presParOf" srcId="{2F6067CD-22DB-4D48-8181-2038823DBB3A}" destId="{8D124400-58DD-405C-9DD8-DDF76F86212C}" srcOrd="0" destOrd="0" presId="urn:microsoft.com/office/officeart/2005/8/layout/hList1"/>
    <dgm:cxn modelId="{880C4AB8-F970-4628-819D-266EF04E2926}" type="presParOf" srcId="{2F6067CD-22DB-4D48-8181-2038823DBB3A}" destId="{C3E6A1C0-F4FB-45BD-B512-07DF1CF4CD67}" srcOrd="1" destOrd="0" presId="urn:microsoft.com/office/officeart/2005/8/layout/hList1"/>
    <dgm:cxn modelId="{B72BB984-07A4-444B-BDD4-A523380C1082}" type="presParOf" srcId="{435F6AB6-A9E9-4D05-A325-B9C18465CF96}" destId="{85DE0483-1780-4CE5-928B-0327A716FCB0}" srcOrd="1" destOrd="0" presId="urn:microsoft.com/office/officeart/2005/8/layout/hList1"/>
    <dgm:cxn modelId="{058FF815-2FFA-4D08-A22C-088C91BA372E}" type="presParOf" srcId="{435F6AB6-A9E9-4D05-A325-B9C18465CF96}" destId="{318679C6-AE8E-4BE9-A747-2C1680B76FB2}" srcOrd="2" destOrd="0" presId="urn:microsoft.com/office/officeart/2005/8/layout/hList1"/>
    <dgm:cxn modelId="{F2AF94DF-EC2F-415F-BFC3-0A53910D7BB3}" type="presParOf" srcId="{318679C6-AE8E-4BE9-A747-2C1680B76FB2}" destId="{1C312FEF-CE6F-4BEC-9E21-C001A1445DA9}" srcOrd="0" destOrd="0" presId="urn:microsoft.com/office/officeart/2005/8/layout/hList1"/>
    <dgm:cxn modelId="{E155EF8D-826E-4077-9F1D-870B2AA68955}" type="presParOf" srcId="{318679C6-AE8E-4BE9-A747-2C1680B76FB2}" destId="{60747FAE-01CF-4413-BB99-04826E3629A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6BC5EE-7533-4B28-A993-990E091B3BD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427A161F-D5C1-4190-91F2-62543F8A6B29}">
      <dgm:prSet phldrT="[Testo]" custT="1"/>
      <dgm:spPr/>
      <dgm:t>
        <a:bodyPr/>
        <a:lstStyle/>
        <a:p>
          <a:pPr algn="l">
            <a:buNone/>
          </a:pPr>
          <a:r>
            <a:rPr lang="en-US" sz="1600" dirty="0"/>
            <a:t>Reduces the risk of file copy locking issues.</a:t>
          </a:r>
          <a:endParaRPr lang="it-IT" sz="1600" dirty="0"/>
        </a:p>
      </dgm:t>
    </dgm:pt>
    <dgm:pt modelId="{51670A38-2F6D-44D0-9D2A-796CECC5BAB4}" type="parTrans" cxnId="{072C6620-4483-4574-99ED-66B0368E483A}">
      <dgm:prSet/>
      <dgm:spPr/>
      <dgm:t>
        <a:bodyPr/>
        <a:lstStyle/>
        <a:p>
          <a:endParaRPr lang="it-IT" sz="2000"/>
        </a:p>
      </dgm:t>
    </dgm:pt>
    <dgm:pt modelId="{EF5AFB5C-5453-41E2-9AD7-EA3AB6642CD1}" type="sibTrans" cxnId="{072C6620-4483-4574-99ED-66B0368E483A}">
      <dgm:prSet/>
      <dgm:spPr/>
      <dgm:t>
        <a:bodyPr/>
        <a:lstStyle/>
        <a:p>
          <a:endParaRPr lang="it-IT" sz="2000"/>
        </a:p>
      </dgm:t>
    </dgm:pt>
    <dgm:pt modelId="{A4BA8AB7-E2EA-49FD-95A3-08D5C1C0EC6F}">
      <dgm:prSet custT="1"/>
      <dgm:spPr/>
      <dgm:t>
        <a:bodyPr/>
        <a:lstStyle/>
        <a:p>
          <a:pPr algn="l"/>
          <a:r>
            <a:rPr lang="en-US" sz="1600" dirty="0"/>
            <a:t>Can be deployed to a production app (with restart).</a:t>
          </a:r>
        </a:p>
      </dgm:t>
    </dgm:pt>
    <dgm:pt modelId="{370E0C0C-37C4-4FAF-A1FE-2C3D16CA383E}" type="parTrans" cxnId="{390F2A39-9D06-49B5-BA8B-0B64BEA7D249}">
      <dgm:prSet/>
      <dgm:spPr/>
      <dgm:t>
        <a:bodyPr/>
        <a:lstStyle/>
        <a:p>
          <a:endParaRPr lang="it-IT" sz="2000"/>
        </a:p>
      </dgm:t>
    </dgm:pt>
    <dgm:pt modelId="{C3079D38-C91F-4568-9190-B1350E9CB507}" type="sibTrans" cxnId="{390F2A39-9D06-49B5-BA8B-0B64BEA7D249}">
      <dgm:prSet/>
      <dgm:spPr/>
      <dgm:t>
        <a:bodyPr/>
        <a:lstStyle/>
        <a:p>
          <a:endParaRPr lang="it-IT" sz="2000"/>
        </a:p>
      </dgm:t>
    </dgm:pt>
    <dgm:pt modelId="{006F58DC-ECE5-4C01-9597-D212008B5384}">
      <dgm:prSet custT="1"/>
      <dgm:spPr/>
      <dgm:t>
        <a:bodyPr/>
        <a:lstStyle/>
        <a:p>
          <a:pPr algn="l"/>
          <a:r>
            <a:rPr lang="en-US" sz="1600" dirty="0"/>
            <a:t>You can be certain of the files that are running in your app.</a:t>
          </a:r>
        </a:p>
      </dgm:t>
    </dgm:pt>
    <dgm:pt modelId="{FBE5C43B-B914-435F-A8BF-4CE13926E1DD}" type="parTrans" cxnId="{8F0A6094-279B-4B6A-AE30-3D689F38D205}">
      <dgm:prSet/>
      <dgm:spPr/>
      <dgm:t>
        <a:bodyPr/>
        <a:lstStyle/>
        <a:p>
          <a:endParaRPr lang="it-IT" sz="2000"/>
        </a:p>
      </dgm:t>
    </dgm:pt>
    <dgm:pt modelId="{3C504944-0FE8-4B23-B029-AAFFC0E6D52C}" type="sibTrans" cxnId="{8F0A6094-279B-4B6A-AE30-3D689F38D205}">
      <dgm:prSet/>
      <dgm:spPr/>
      <dgm:t>
        <a:bodyPr/>
        <a:lstStyle/>
        <a:p>
          <a:endParaRPr lang="it-IT" sz="2000"/>
        </a:p>
      </dgm:t>
    </dgm:pt>
    <dgm:pt modelId="{E79BA0B7-2378-4A23-82FB-6D9E7B94F15E}">
      <dgm:prSet custT="1"/>
      <dgm:spPr/>
      <dgm:t>
        <a:bodyPr/>
        <a:lstStyle/>
        <a:p>
          <a:pPr algn="l"/>
          <a:r>
            <a:rPr lang="en-US" sz="1600" dirty="0"/>
            <a:t>Improves the performance of Azure Resource Manager deployments.</a:t>
          </a:r>
        </a:p>
      </dgm:t>
    </dgm:pt>
    <dgm:pt modelId="{05B065C8-D4C4-4544-80EF-AADDC94BA557}" type="parTrans" cxnId="{01D39163-562D-42FC-B13B-8673CCE4A592}">
      <dgm:prSet/>
      <dgm:spPr/>
      <dgm:t>
        <a:bodyPr/>
        <a:lstStyle/>
        <a:p>
          <a:endParaRPr lang="it-IT" sz="2000"/>
        </a:p>
      </dgm:t>
    </dgm:pt>
    <dgm:pt modelId="{DA7D70A6-CB34-4FFE-8D61-462D4EE2A3AA}" type="sibTrans" cxnId="{01D39163-562D-42FC-B13B-8673CCE4A592}">
      <dgm:prSet/>
      <dgm:spPr/>
      <dgm:t>
        <a:bodyPr/>
        <a:lstStyle/>
        <a:p>
          <a:endParaRPr lang="it-IT" sz="2000"/>
        </a:p>
      </dgm:t>
    </dgm:pt>
    <dgm:pt modelId="{D82D0704-A5C6-4855-9A45-7C286209D25D}">
      <dgm:prSet custT="1"/>
      <dgm:spPr/>
      <dgm:t>
        <a:bodyPr/>
        <a:lstStyle/>
        <a:p>
          <a:pPr algn="l"/>
          <a:r>
            <a:rPr lang="en-US" sz="1600" dirty="0"/>
            <a:t>May reduce cold-start times, particularly for JavaScript functions with large </a:t>
          </a:r>
          <a:r>
            <a:rPr lang="en-US" sz="1600" dirty="0" err="1"/>
            <a:t>npm</a:t>
          </a:r>
          <a:r>
            <a:rPr lang="en-US" sz="1600" dirty="0"/>
            <a:t> package trees.</a:t>
          </a:r>
        </a:p>
      </dgm:t>
    </dgm:pt>
    <dgm:pt modelId="{F842476E-9AE3-45A0-B3D3-74877231E5F6}" type="parTrans" cxnId="{D7AA417A-BDC0-440E-A6CB-FA1B76920939}">
      <dgm:prSet/>
      <dgm:spPr/>
      <dgm:t>
        <a:bodyPr/>
        <a:lstStyle/>
        <a:p>
          <a:endParaRPr lang="it-IT" sz="2000"/>
        </a:p>
      </dgm:t>
    </dgm:pt>
    <dgm:pt modelId="{EC7957BD-519D-4077-A7D1-5557233EC4E0}" type="sibTrans" cxnId="{D7AA417A-BDC0-440E-A6CB-FA1B76920939}">
      <dgm:prSet/>
      <dgm:spPr/>
      <dgm:t>
        <a:bodyPr/>
        <a:lstStyle/>
        <a:p>
          <a:endParaRPr lang="it-IT" sz="2000"/>
        </a:p>
      </dgm:t>
    </dgm:pt>
    <dgm:pt modelId="{2E2D2C5F-4B14-4706-B288-A1C2BD88FC4D}" type="pres">
      <dgm:prSet presAssocID="{8A6BC5EE-7533-4B28-A993-990E091B3BDF}" presName="linearFlow" presStyleCnt="0">
        <dgm:presLayoutVars>
          <dgm:dir/>
          <dgm:resizeHandles val="exact"/>
        </dgm:presLayoutVars>
      </dgm:prSet>
      <dgm:spPr/>
    </dgm:pt>
    <dgm:pt modelId="{196202ED-A70C-4CFA-867B-5A3326C114E1}" type="pres">
      <dgm:prSet presAssocID="{427A161F-D5C1-4190-91F2-62543F8A6B29}" presName="composite" presStyleCnt="0"/>
      <dgm:spPr/>
    </dgm:pt>
    <dgm:pt modelId="{C382EC9E-1894-4DD8-A788-35CBC023196E}" type="pres">
      <dgm:prSet presAssocID="{427A161F-D5C1-4190-91F2-62543F8A6B29}" presName="imgShp" presStyleLbl="fgImgPlace1" presStyleIdx="0" presStyleCnt="5" custLinFactNeighborX="-99813"/>
      <dgm:spPr>
        <a:xfrm>
          <a:off x="383848" y="39"/>
          <a:ext cx="587706" cy="587706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gm:spPr>
    </dgm:pt>
    <dgm:pt modelId="{D3381F9F-A8F1-4427-A3E0-FF42279C934F}" type="pres">
      <dgm:prSet presAssocID="{427A161F-D5C1-4190-91F2-62543F8A6B29}" presName="txShp" presStyleLbl="node1" presStyleIdx="0" presStyleCnt="5" custScaleX="121856">
        <dgm:presLayoutVars>
          <dgm:bulletEnabled val="1"/>
        </dgm:presLayoutVars>
      </dgm:prSet>
      <dgm:spPr/>
    </dgm:pt>
    <dgm:pt modelId="{6AE9EA2B-F86A-4C03-897F-D2EB514825B2}" type="pres">
      <dgm:prSet presAssocID="{EF5AFB5C-5453-41E2-9AD7-EA3AB6642CD1}" presName="spacing" presStyleCnt="0"/>
      <dgm:spPr/>
    </dgm:pt>
    <dgm:pt modelId="{F6E098F5-9982-466F-87E0-7CEC994D11C1}" type="pres">
      <dgm:prSet presAssocID="{A4BA8AB7-E2EA-49FD-95A3-08D5C1C0EC6F}" presName="composite" presStyleCnt="0"/>
      <dgm:spPr/>
    </dgm:pt>
    <dgm:pt modelId="{B8E047C5-A4B6-4C60-8CF4-085C238D2DB9}" type="pres">
      <dgm:prSet presAssocID="{A4BA8AB7-E2EA-49FD-95A3-08D5C1C0EC6F}" presName="imgShp" presStyleLbl="fgImgPlace1" presStyleIdx="1" presStyleCnt="5" custLinFactNeighborX="-99813"/>
      <dgm:spPr>
        <a:xfrm>
          <a:off x="383848" y="763179"/>
          <a:ext cx="587706" cy="587706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gm:spPr>
    </dgm:pt>
    <dgm:pt modelId="{8F00AD4D-5ABC-4A73-9BBA-BE5970686FCC}" type="pres">
      <dgm:prSet presAssocID="{A4BA8AB7-E2EA-49FD-95A3-08D5C1C0EC6F}" presName="txShp" presStyleLbl="node1" presStyleIdx="1" presStyleCnt="5" custScaleX="121856">
        <dgm:presLayoutVars>
          <dgm:bulletEnabled val="1"/>
        </dgm:presLayoutVars>
      </dgm:prSet>
      <dgm:spPr/>
    </dgm:pt>
    <dgm:pt modelId="{A1C3C62C-D361-4DD6-9881-169E50042F7C}" type="pres">
      <dgm:prSet presAssocID="{C3079D38-C91F-4568-9190-B1350E9CB507}" presName="spacing" presStyleCnt="0"/>
      <dgm:spPr/>
    </dgm:pt>
    <dgm:pt modelId="{2BB25864-18A6-45F3-8BAD-83B8FC1DF6D3}" type="pres">
      <dgm:prSet presAssocID="{006F58DC-ECE5-4C01-9597-D212008B5384}" presName="composite" presStyleCnt="0"/>
      <dgm:spPr/>
    </dgm:pt>
    <dgm:pt modelId="{CD4E2C10-8340-475F-A481-CE6C3C12FB72}" type="pres">
      <dgm:prSet presAssocID="{006F58DC-ECE5-4C01-9597-D212008B5384}" presName="imgShp" presStyleLbl="fgImgPlace1" presStyleIdx="2" presStyleCnt="5" custLinFactNeighborX="-99813"/>
      <dgm:spPr>
        <a:xfrm>
          <a:off x="383848" y="1526320"/>
          <a:ext cx="587706" cy="587706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gm:spPr>
    </dgm:pt>
    <dgm:pt modelId="{EFD8493B-118C-4E59-A596-1376370710B8}" type="pres">
      <dgm:prSet presAssocID="{006F58DC-ECE5-4C01-9597-D212008B5384}" presName="txShp" presStyleLbl="node1" presStyleIdx="2" presStyleCnt="5" custScaleX="121856">
        <dgm:presLayoutVars>
          <dgm:bulletEnabled val="1"/>
        </dgm:presLayoutVars>
      </dgm:prSet>
      <dgm:spPr/>
    </dgm:pt>
    <dgm:pt modelId="{72E120B4-2D72-4C78-8744-40B1A6D53F30}" type="pres">
      <dgm:prSet presAssocID="{3C504944-0FE8-4B23-B029-AAFFC0E6D52C}" presName="spacing" presStyleCnt="0"/>
      <dgm:spPr/>
    </dgm:pt>
    <dgm:pt modelId="{00A9CABF-04BE-4B42-A07B-CBAA207A742C}" type="pres">
      <dgm:prSet presAssocID="{E79BA0B7-2378-4A23-82FB-6D9E7B94F15E}" presName="composite" presStyleCnt="0"/>
      <dgm:spPr/>
    </dgm:pt>
    <dgm:pt modelId="{6279372E-B5F2-4896-A9A1-5F270DAC1BC9}" type="pres">
      <dgm:prSet presAssocID="{E79BA0B7-2378-4A23-82FB-6D9E7B94F15E}" presName="imgShp" presStyleLbl="fgImgPlace1" presStyleIdx="3" presStyleCnt="5" custLinFactNeighborX="-99813"/>
      <dgm:spPr>
        <a:xfrm>
          <a:off x="383848" y="2289461"/>
          <a:ext cx="587706" cy="587706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gm:spPr>
    </dgm:pt>
    <dgm:pt modelId="{139692B7-0590-47A0-8C00-AFAEF6A90311}" type="pres">
      <dgm:prSet presAssocID="{E79BA0B7-2378-4A23-82FB-6D9E7B94F15E}" presName="txShp" presStyleLbl="node1" presStyleIdx="3" presStyleCnt="5" custScaleX="121856">
        <dgm:presLayoutVars>
          <dgm:bulletEnabled val="1"/>
        </dgm:presLayoutVars>
      </dgm:prSet>
      <dgm:spPr/>
    </dgm:pt>
    <dgm:pt modelId="{78BB0050-1554-4790-A01B-48EB31D59F1D}" type="pres">
      <dgm:prSet presAssocID="{DA7D70A6-CB34-4FFE-8D61-462D4EE2A3AA}" presName="spacing" presStyleCnt="0"/>
      <dgm:spPr/>
    </dgm:pt>
    <dgm:pt modelId="{34C327CD-F480-454E-9E43-EF1FF66BD921}" type="pres">
      <dgm:prSet presAssocID="{D82D0704-A5C6-4855-9A45-7C286209D25D}" presName="composite" presStyleCnt="0"/>
      <dgm:spPr/>
    </dgm:pt>
    <dgm:pt modelId="{6E90B0E9-E703-4C6B-AA3D-73FBF12E4144}" type="pres">
      <dgm:prSet presAssocID="{D82D0704-A5C6-4855-9A45-7C286209D25D}" presName="imgShp" presStyleLbl="fgImgPlace1" presStyleIdx="4" presStyleCnt="5" custLinFactNeighborX="-99813"/>
      <dgm:spPr>
        <a:xfrm>
          <a:off x="383848" y="3052601"/>
          <a:ext cx="587706" cy="587706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gm:spPr>
    </dgm:pt>
    <dgm:pt modelId="{AC4FD175-C09F-4377-8154-85113D61A880}" type="pres">
      <dgm:prSet presAssocID="{D82D0704-A5C6-4855-9A45-7C286209D25D}" presName="txShp" presStyleLbl="node1" presStyleIdx="4" presStyleCnt="5" custScaleX="121856">
        <dgm:presLayoutVars>
          <dgm:bulletEnabled val="1"/>
        </dgm:presLayoutVars>
      </dgm:prSet>
      <dgm:spPr/>
    </dgm:pt>
  </dgm:ptLst>
  <dgm:cxnLst>
    <dgm:cxn modelId="{072C6620-4483-4574-99ED-66B0368E483A}" srcId="{8A6BC5EE-7533-4B28-A993-990E091B3BDF}" destId="{427A161F-D5C1-4190-91F2-62543F8A6B29}" srcOrd="0" destOrd="0" parTransId="{51670A38-2F6D-44D0-9D2A-796CECC5BAB4}" sibTransId="{EF5AFB5C-5453-41E2-9AD7-EA3AB6642CD1}"/>
    <dgm:cxn modelId="{390F2A39-9D06-49B5-BA8B-0B64BEA7D249}" srcId="{8A6BC5EE-7533-4B28-A993-990E091B3BDF}" destId="{A4BA8AB7-E2EA-49FD-95A3-08D5C1C0EC6F}" srcOrd="1" destOrd="0" parTransId="{370E0C0C-37C4-4FAF-A1FE-2C3D16CA383E}" sibTransId="{C3079D38-C91F-4568-9190-B1350E9CB507}"/>
    <dgm:cxn modelId="{01D39163-562D-42FC-B13B-8673CCE4A592}" srcId="{8A6BC5EE-7533-4B28-A993-990E091B3BDF}" destId="{E79BA0B7-2378-4A23-82FB-6D9E7B94F15E}" srcOrd="3" destOrd="0" parTransId="{05B065C8-D4C4-4544-80EF-AADDC94BA557}" sibTransId="{DA7D70A6-CB34-4FFE-8D61-462D4EE2A3AA}"/>
    <dgm:cxn modelId="{C32B9268-AD57-478B-8269-BDA9989DE379}" type="presOf" srcId="{A4BA8AB7-E2EA-49FD-95A3-08D5C1C0EC6F}" destId="{8F00AD4D-5ABC-4A73-9BBA-BE5970686FCC}" srcOrd="0" destOrd="0" presId="urn:microsoft.com/office/officeart/2005/8/layout/vList3"/>
    <dgm:cxn modelId="{827D9052-129B-44CE-A03D-3440F65ECFB9}" type="presOf" srcId="{006F58DC-ECE5-4C01-9597-D212008B5384}" destId="{EFD8493B-118C-4E59-A596-1376370710B8}" srcOrd="0" destOrd="0" presId="urn:microsoft.com/office/officeart/2005/8/layout/vList3"/>
    <dgm:cxn modelId="{D7AA417A-BDC0-440E-A6CB-FA1B76920939}" srcId="{8A6BC5EE-7533-4B28-A993-990E091B3BDF}" destId="{D82D0704-A5C6-4855-9A45-7C286209D25D}" srcOrd="4" destOrd="0" parTransId="{F842476E-9AE3-45A0-B3D3-74877231E5F6}" sibTransId="{EC7957BD-519D-4077-A7D1-5557233EC4E0}"/>
    <dgm:cxn modelId="{8811887B-19C6-4010-9870-CE93DFEF3865}" type="presOf" srcId="{8A6BC5EE-7533-4B28-A993-990E091B3BDF}" destId="{2E2D2C5F-4B14-4706-B288-A1C2BD88FC4D}" srcOrd="0" destOrd="0" presId="urn:microsoft.com/office/officeart/2005/8/layout/vList3"/>
    <dgm:cxn modelId="{8F0A6094-279B-4B6A-AE30-3D689F38D205}" srcId="{8A6BC5EE-7533-4B28-A993-990E091B3BDF}" destId="{006F58DC-ECE5-4C01-9597-D212008B5384}" srcOrd="2" destOrd="0" parTransId="{FBE5C43B-B914-435F-A8BF-4CE13926E1DD}" sibTransId="{3C504944-0FE8-4B23-B029-AAFFC0E6D52C}"/>
    <dgm:cxn modelId="{6B3B61A7-3519-4AAA-8DE2-D9B6EA8C856F}" type="presOf" srcId="{E79BA0B7-2378-4A23-82FB-6D9E7B94F15E}" destId="{139692B7-0590-47A0-8C00-AFAEF6A90311}" srcOrd="0" destOrd="0" presId="urn:microsoft.com/office/officeart/2005/8/layout/vList3"/>
    <dgm:cxn modelId="{07E4E2BD-D600-4B37-AE12-8D6DC32DBB62}" type="presOf" srcId="{427A161F-D5C1-4190-91F2-62543F8A6B29}" destId="{D3381F9F-A8F1-4427-A3E0-FF42279C934F}" srcOrd="0" destOrd="0" presId="urn:microsoft.com/office/officeart/2005/8/layout/vList3"/>
    <dgm:cxn modelId="{78CE00F1-B6FA-46D3-9276-71E9CB180983}" type="presOf" srcId="{D82D0704-A5C6-4855-9A45-7C286209D25D}" destId="{AC4FD175-C09F-4377-8154-85113D61A880}" srcOrd="0" destOrd="0" presId="urn:microsoft.com/office/officeart/2005/8/layout/vList3"/>
    <dgm:cxn modelId="{FFB1BD1D-0DEC-4838-B343-AE94BCB49C50}" type="presParOf" srcId="{2E2D2C5F-4B14-4706-B288-A1C2BD88FC4D}" destId="{196202ED-A70C-4CFA-867B-5A3326C114E1}" srcOrd="0" destOrd="0" presId="urn:microsoft.com/office/officeart/2005/8/layout/vList3"/>
    <dgm:cxn modelId="{3A70B6FE-6592-46D5-9BB6-F1E335D2DB0E}" type="presParOf" srcId="{196202ED-A70C-4CFA-867B-5A3326C114E1}" destId="{C382EC9E-1894-4DD8-A788-35CBC023196E}" srcOrd="0" destOrd="0" presId="urn:microsoft.com/office/officeart/2005/8/layout/vList3"/>
    <dgm:cxn modelId="{F9084F96-0076-4062-895F-F4BFD18C6C32}" type="presParOf" srcId="{196202ED-A70C-4CFA-867B-5A3326C114E1}" destId="{D3381F9F-A8F1-4427-A3E0-FF42279C934F}" srcOrd="1" destOrd="0" presId="urn:microsoft.com/office/officeart/2005/8/layout/vList3"/>
    <dgm:cxn modelId="{31505BBC-C7F3-4B93-9FBC-27A6B16BB14B}" type="presParOf" srcId="{2E2D2C5F-4B14-4706-B288-A1C2BD88FC4D}" destId="{6AE9EA2B-F86A-4C03-897F-D2EB514825B2}" srcOrd="1" destOrd="0" presId="urn:microsoft.com/office/officeart/2005/8/layout/vList3"/>
    <dgm:cxn modelId="{C0828232-D2D4-4F2D-BE4F-7B548485E918}" type="presParOf" srcId="{2E2D2C5F-4B14-4706-B288-A1C2BD88FC4D}" destId="{F6E098F5-9982-466F-87E0-7CEC994D11C1}" srcOrd="2" destOrd="0" presId="urn:microsoft.com/office/officeart/2005/8/layout/vList3"/>
    <dgm:cxn modelId="{115580AB-C7C8-49DE-A699-62B48928E18C}" type="presParOf" srcId="{F6E098F5-9982-466F-87E0-7CEC994D11C1}" destId="{B8E047C5-A4B6-4C60-8CF4-085C238D2DB9}" srcOrd="0" destOrd="0" presId="urn:microsoft.com/office/officeart/2005/8/layout/vList3"/>
    <dgm:cxn modelId="{AAFC6E09-BFA6-4B38-B35A-8E36AA2E2EE9}" type="presParOf" srcId="{F6E098F5-9982-466F-87E0-7CEC994D11C1}" destId="{8F00AD4D-5ABC-4A73-9BBA-BE5970686FCC}" srcOrd="1" destOrd="0" presId="urn:microsoft.com/office/officeart/2005/8/layout/vList3"/>
    <dgm:cxn modelId="{2890A4DD-1991-44BD-8098-F01B56C8B5C9}" type="presParOf" srcId="{2E2D2C5F-4B14-4706-B288-A1C2BD88FC4D}" destId="{A1C3C62C-D361-4DD6-9881-169E50042F7C}" srcOrd="3" destOrd="0" presId="urn:microsoft.com/office/officeart/2005/8/layout/vList3"/>
    <dgm:cxn modelId="{5848BD61-FCB3-4B99-AFE8-773510E5595D}" type="presParOf" srcId="{2E2D2C5F-4B14-4706-B288-A1C2BD88FC4D}" destId="{2BB25864-18A6-45F3-8BAD-83B8FC1DF6D3}" srcOrd="4" destOrd="0" presId="urn:microsoft.com/office/officeart/2005/8/layout/vList3"/>
    <dgm:cxn modelId="{1754C9C7-8F90-4977-9B19-7F9106333001}" type="presParOf" srcId="{2BB25864-18A6-45F3-8BAD-83B8FC1DF6D3}" destId="{CD4E2C10-8340-475F-A481-CE6C3C12FB72}" srcOrd="0" destOrd="0" presId="urn:microsoft.com/office/officeart/2005/8/layout/vList3"/>
    <dgm:cxn modelId="{BAC0616D-BDF3-422E-8592-FA63319694F2}" type="presParOf" srcId="{2BB25864-18A6-45F3-8BAD-83B8FC1DF6D3}" destId="{EFD8493B-118C-4E59-A596-1376370710B8}" srcOrd="1" destOrd="0" presId="urn:microsoft.com/office/officeart/2005/8/layout/vList3"/>
    <dgm:cxn modelId="{F2EBDD43-B93A-4041-A16B-1C6375DEFE97}" type="presParOf" srcId="{2E2D2C5F-4B14-4706-B288-A1C2BD88FC4D}" destId="{72E120B4-2D72-4C78-8744-40B1A6D53F30}" srcOrd="5" destOrd="0" presId="urn:microsoft.com/office/officeart/2005/8/layout/vList3"/>
    <dgm:cxn modelId="{3A172FAA-19C6-4ECB-B57E-6B899C0CA8AC}" type="presParOf" srcId="{2E2D2C5F-4B14-4706-B288-A1C2BD88FC4D}" destId="{00A9CABF-04BE-4B42-A07B-CBAA207A742C}" srcOrd="6" destOrd="0" presId="urn:microsoft.com/office/officeart/2005/8/layout/vList3"/>
    <dgm:cxn modelId="{0DD73698-88A6-411C-9EAC-719A430AF632}" type="presParOf" srcId="{00A9CABF-04BE-4B42-A07B-CBAA207A742C}" destId="{6279372E-B5F2-4896-A9A1-5F270DAC1BC9}" srcOrd="0" destOrd="0" presId="urn:microsoft.com/office/officeart/2005/8/layout/vList3"/>
    <dgm:cxn modelId="{2D7518E6-18D1-4B48-A235-0F0FCE8BA020}" type="presParOf" srcId="{00A9CABF-04BE-4B42-A07B-CBAA207A742C}" destId="{139692B7-0590-47A0-8C00-AFAEF6A90311}" srcOrd="1" destOrd="0" presId="urn:microsoft.com/office/officeart/2005/8/layout/vList3"/>
    <dgm:cxn modelId="{AA0C5154-5CAE-405D-832A-D3F07A1E0EC1}" type="presParOf" srcId="{2E2D2C5F-4B14-4706-B288-A1C2BD88FC4D}" destId="{78BB0050-1554-4790-A01B-48EB31D59F1D}" srcOrd="7" destOrd="0" presId="urn:microsoft.com/office/officeart/2005/8/layout/vList3"/>
    <dgm:cxn modelId="{036912BE-CEE3-4859-AE13-0ED80EB3312A}" type="presParOf" srcId="{2E2D2C5F-4B14-4706-B288-A1C2BD88FC4D}" destId="{34C327CD-F480-454E-9E43-EF1FF66BD921}" srcOrd="8" destOrd="0" presId="urn:microsoft.com/office/officeart/2005/8/layout/vList3"/>
    <dgm:cxn modelId="{58A6B0E9-7E86-4A87-9E27-4DFE90F1AD72}" type="presParOf" srcId="{34C327CD-F480-454E-9E43-EF1FF66BD921}" destId="{6E90B0E9-E703-4C6B-AA3D-73FBF12E4144}" srcOrd="0" destOrd="0" presId="urn:microsoft.com/office/officeart/2005/8/layout/vList3"/>
    <dgm:cxn modelId="{E7141793-0A37-46C3-8D1C-6B5052C54100}" type="presParOf" srcId="{34C327CD-F480-454E-9E43-EF1FF66BD921}" destId="{AC4FD175-C09F-4377-8154-85113D61A88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6DBAF5-FEBA-4EAF-925A-D1C13EA7C11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47695E49-27F4-4CC1-90D1-31D028847298}">
      <dgm:prSet phldrT="[Text]" custT="1"/>
      <dgm:spPr/>
      <dgm:t>
        <a:bodyPr/>
        <a:lstStyle/>
        <a:p>
          <a:pPr marL="182563" indent="0" algn="l"/>
          <a:r>
            <a:rPr lang="it-IT" sz="2000" dirty="0"/>
            <a:t>Avoid long running functions</a:t>
          </a:r>
        </a:p>
      </dgm:t>
    </dgm:pt>
    <dgm:pt modelId="{B808DD71-2AE2-409C-B668-3886965847A8}" type="parTrans" cxnId="{2D8BA6E8-2F9B-456A-A233-EEF65B6E9A6E}">
      <dgm:prSet/>
      <dgm:spPr/>
      <dgm:t>
        <a:bodyPr/>
        <a:lstStyle/>
        <a:p>
          <a:pPr algn="l"/>
          <a:endParaRPr lang="it-IT"/>
        </a:p>
      </dgm:t>
    </dgm:pt>
    <dgm:pt modelId="{CEC84A39-CA68-469A-8FAD-D5D93AB58B1A}" type="sibTrans" cxnId="{2D8BA6E8-2F9B-456A-A233-EEF65B6E9A6E}">
      <dgm:prSet/>
      <dgm:spPr/>
      <dgm:t>
        <a:bodyPr/>
        <a:lstStyle/>
        <a:p>
          <a:pPr algn="l"/>
          <a:endParaRPr lang="it-IT"/>
        </a:p>
      </dgm:t>
    </dgm:pt>
    <dgm:pt modelId="{7DFA4036-2EC6-4DEA-BECC-268C9200F75B}">
      <dgm:prSet phldrT="[Text]" custT="1"/>
      <dgm:spPr/>
      <dgm:t>
        <a:bodyPr/>
        <a:lstStyle/>
        <a:p>
          <a:pPr marL="182563" indent="0" algn="l"/>
          <a:r>
            <a:rPr lang="it-IT" sz="20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Use</a:t>
          </a:r>
          <a:r>
            <a:rPr lang="it-IT" sz="2000" kern="1200" dirty="0"/>
            <a:t> external services for function communication</a:t>
          </a:r>
        </a:p>
      </dgm:t>
    </dgm:pt>
    <dgm:pt modelId="{630876FD-3439-4585-868C-EB8D4291F11D}" type="parTrans" cxnId="{F2746072-055D-416E-A824-1AC0AD3D10B1}">
      <dgm:prSet/>
      <dgm:spPr/>
      <dgm:t>
        <a:bodyPr/>
        <a:lstStyle/>
        <a:p>
          <a:pPr algn="l"/>
          <a:endParaRPr lang="it-IT"/>
        </a:p>
      </dgm:t>
    </dgm:pt>
    <dgm:pt modelId="{3356F1F0-5D85-495C-8FDF-9AA7CD7CCCC0}" type="sibTrans" cxnId="{F2746072-055D-416E-A824-1AC0AD3D10B1}">
      <dgm:prSet/>
      <dgm:spPr/>
      <dgm:t>
        <a:bodyPr/>
        <a:lstStyle/>
        <a:p>
          <a:pPr algn="l"/>
          <a:endParaRPr lang="it-IT"/>
        </a:p>
      </dgm:t>
    </dgm:pt>
    <dgm:pt modelId="{5EEE2C69-9881-494B-941B-331BE94E3972}">
      <dgm:prSet phldrT="[Text]" custT="1"/>
      <dgm:spPr/>
      <dgm:t>
        <a:bodyPr/>
        <a:lstStyle/>
        <a:p>
          <a:pPr marL="182563" indent="0" algn="l"/>
          <a:r>
            <a:rPr lang="en-US" sz="2000" dirty="0"/>
            <a:t>Write functions to be stateless</a:t>
          </a:r>
          <a:endParaRPr lang="it-IT" sz="2000" dirty="0"/>
        </a:p>
      </dgm:t>
    </dgm:pt>
    <dgm:pt modelId="{3DB48D81-FD6C-42EA-B11B-3ECC2DE87C48}" type="parTrans" cxnId="{6475A97D-2D0D-45A8-83F6-1E26511A5A0D}">
      <dgm:prSet/>
      <dgm:spPr/>
      <dgm:t>
        <a:bodyPr/>
        <a:lstStyle/>
        <a:p>
          <a:pPr algn="l"/>
          <a:endParaRPr lang="it-IT"/>
        </a:p>
      </dgm:t>
    </dgm:pt>
    <dgm:pt modelId="{65D37463-B178-4F07-8C61-72D57D2E52E0}" type="sibTrans" cxnId="{6475A97D-2D0D-45A8-83F6-1E26511A5A0D}">
      <dgm:prSet/>
      <dgm:spPr/>
      <dgm:t>
        <a:bodyPr/>
        <a:lstStyle/>
        <a:p>
          <a:pPr algn="l"/>
          <a:endParaRPr lang="it-IT"/>
        </a:p>
      </dgm:t>
    </dgm:pt>
    <dgm:pt modelId="{5B42A7D4-EB0B-427F-B782-5C5D1D5AEEBF}">
      <dgm:prSet phldrT="[Text]" custT="1"/>
      <dgm:spPr/>
      <dgm:t>
        <a:bodyPr/>
        <a:lstStyle/>
        <a:p>
          <a:pPr marL="182563" indent="0" algn="l"/>
          <a:r>
            <a:rPr lang="it-IT" sz="2000" dirty="0"/>
            <a:t>Write defensive functions</a:t>
          </a:r>
        </a:p>
      </dgm:t>
    </dgm:pt>
    <dgm:pt modelId="{EB9065D2-5FBE-43E3-8CDA-381FB90DBF96}" type="parTrans" cxnId="{15770A34-C601-4CC0-B78D-22C7914CD1FE}">
      <dgm:prSet/>
      <dgm:spPr/>
      <dgm:t>
        <a:bodyPr/>
        <a:lstStyle/>
        <a:p>
          <a:pPr algn="l"/>
          <a:endParaRPr lang="it-IT"/>
        </a:p>
      </dgm:t>
    </dgm:pt>
    <dgm:pt modelId="{80D7BAD3-97C5-4C19-976B-552704A4DCA2}" type="sibTrans" cxnId="{15770A34-C601-4CC0-B78D-22C7914CD1FE}">
      <dgm:prSet/>
      <dgm:spPr/>
      <dgm:t>
        <a:bodyPr/>
        <a:lstStyle/>
        <a:p>
          <a:pPr algn="l"/>
          <a:endParaRPr lang="it-IT"/>
        </a:p>
      </dgm:t>
    </dgm:pt>
    <dgm:pt modelId="{9BC35B45-C9F8-4BBE-B94E-8604A022599A}">
      <dgm:prSet phldrT="[Text]" custT="1"/>
      <dgm:spPr/>
      <dgm:t>
        <a:bodyPr/>
        <a:lstStyle/>
        <a:p>
          <a:pPr marL="182563" indent="0" algn="l"/>
          <a:r>
            <a:rPr lang="en-US" sz="2000" dirty="0"/>
            <a:t>Don't mix test and production code in the same function app</a:t>
          </a:r>
          <a:endParaRPr lang="it-IT" sz="2000" dirty="0"/>
        </a:p>
      </dgm:t>
    </dgm:pt>
    <dgm:pt modelId="{DBD849ED-5818-4AE2-B253-E5BC55790184}" type="parTrans" cxnId="{5F881DD5-7F9F-4687-890E-D6C8AF64724C}">
      <dgm:prSet/>
      <dgm:spPr/>
      <dgm:t>
        <a:bodyPr/>
        <a:lstStyle/>
        <a:p>
          <a:pPr algn="l"/>
          <a:endParaRPr lang="it-IT"/>
        </a:p>
      </dgm:t>
    </dgm:pt>
    <dgm:pt modelId="{B861F3DA-8AF9-4AAD-B588-ABE00B424430}" type="sibTrans" cxnId="{5F881DD5-7F9F-4687-890E-D6C8AF64724C}">
      <dgm:prSet/>
      <dgm:spPr/>
      <dgm:t>
        <a:bodyPr/>
        <a:lstStyle/>
        <a:p>
          <a:pPr algn="l"/>
          <a:endParaRPr lang="it-IT"/>
        </a:p>
      </dgm:t>
    </dgm:pt>
    <dgm:pt modelId="{9F24D741-BE95-4C7A-9F34-41CA2F5AE3E3}">
      <dgm:prSet phldrT="[Text]" custT="1"/>
      <dgm:spPr/>
      <dgm:t>
        <a:bodyPr/>
        <a:lstStyle/>
        <a:p>
          <a:pPr marL="182563" indent="0" algn="l"/>
          <a:r>
            <a:rPr lang="en-US" sz="2000" dirty="0"/>
            <a:t>Use async code but avoid blocking calls</a:t>
          </a:r>
          <a:endParaRPr lang="it-IT" sz="2000" dirty="0"/>
        </a:p>
      </dgm:t>
    </dgm:pt>
    <dgm:pt modelId="{820D488E-897E-4A21-9C6E-4F7C91235055}" type="parTrans" cxnId="{73D79CFB-2B29-4875-82CC-C9F384CB8195}">
      <dgm:prSet/>
      <dgm:spPr/>
      <dgm:t>
        <a:bodyPr/>
        <a:lstStyle/>
        <a:p>
          <a:pPr algn="l"/>
          <a:endParaRPr lang="it-IT"/>
        </a:p>
      </dgm:t>
    </dgm:pt>
    <dgm:pt modelId="{1D6FFABB-7482-45D0-8353-458CC0056F32}" type="sibTrans" cxnId="{73D79CFB-2B29-4875-82CC-C9F384CB8195}">
      <dgm:prSet/>
      <dgm:spPr/>
      <dgm:t>
        <a:bodyPr/>
        <a:lstStyle/>
        <a:p>
          <a:pPr algn="l"/>
          <a:endParaRPr lang="it-IT"/>
        </a:p>
      </dgm:t>
    </dgm:pt>
    <dgm:pt modelId="{59802B56-4C82-4B9F-9DD4-FA9E942C8D39}" type="pres">
      <dgm:prSet presAssocID="{F46DBAF5-FEBA-4EAF-925A-D1C13EA7C115}" presName="linearFlow" presStyleCnt="0">
        <dgm:presLayoutVars>
          <dgm:dir/>
          <dgm:resizeHandles val="exact"/>
        </dgm:presLayoutVars>
      </dgm:prSet>
      <dgm:spPr/>
    </dgm:pt>
    <dgm:pt modelId="{79A013F1-AE6F-40D6-ADC1-0A9828A2353A}" type="pres">
      <dgm:prSet presAssocID="{47695E49-27F4-4CC1-90D1-31D028847298}" presName="composite" presStyleCnt="0"/>
      <dgm:spPr/>
    </dgm:pt>
    <dgm:pt modelId="{E702779A-06EC-4F00-B65D-4A0A29AA4358}" type="pres">
      <dgm:prSet presAssocID="{47695E49-27F4-4CC1-90D1-31D028847298}" presName="imgShp" presStyleLbl="fgImgPlace1" presStyleIdx="0" presStyleCnt="6"/>
      <dgm:spPr>
        <a:solidFill>
          <a:schemeClr val="bg1"/>
        </a:solidFill>
        <a:ln w="28575">
          <a:solidFill>
            <a:schemeClr val="accent1"/>
          </a:solidFill>
        </a:ln>
      </dgm:spPr>
    </dgm:pt>
    <dgm:pt modelId="{BB85E343-E132-43F7-83D4-355B336BBC21}" type="pres">
      <dgm:prSet presAssocID="{47695E49-27F4-4CC1-90D1-31D028847298}" presName="txShp" presStyleLbl="node1" presStyleIdx="0" presStyleCnt="6">
        <dgm:presLayoutVars>
          <dgm:bulletEnabled val="1"/>
        </dgm:presLayoutVars>
      </dgm:prSet>
      <dgm:spPr/>
    </dgm:pt>
    <dgm:pt modelId="{D7AE87D3-E40F-4661-9E6D-CCB81703D785}" type="pres">
      <dgm:prSet presAssocID="{CEC84A39-CA68-469A-8FAD-D5D93AB58B1A}" presName="spacing" presStyleCnt="0"/>
      <dgm:spPr/>
    </dgm:pt>
    <dgm:pt modelId="{02D690B5-BD5E-4561-931A-AD0A47832F64}" type="pres">
      <dgm:prSet presAssocID="{7DFA4036-2EC6-4DEA-BECC-268C9200F75B}" presName="composite" presStyleCnt="0"/>
      <dgm:spPr/>
    </dgm:pt>
    <dgm:pt modelId="{DDABDB40-C0C2-4139-9A0F-0E3FE87D12AA}" type="pres">
      <dgm:prSet presAssocID="{7DFA4036-2EC6-4DEA-BECC-268C9200F75B}" presName="imgShp" presStyleLbl="fgImgPlace1" presStyleIdx="1" presStyleCnt="6"/>
      <dgm:spPr>
        <a:xfrm>
          <a:off x="1649029" y="846767"/>
          <a:ext cx="650147" cy="650147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gm:spPr>
    </dgm:pt>
    <dgm:pt modelId="{17D7199E-3EB6-4963-B6ED-CD40E1671488}" type="pres">
      <dgm:prSet presAssocID="{7DFA4036-2EC6-4DEA-BECC-268C9200F75B}" presName="txShp" presStyleLbl="node1" presStyleIdx="1" presStyleCnt="6">
        <dgm:presLayoutVars>
          <dgm:bulletEnabled val="1"/>
        </dgm:presLayoutVars>
      </dgm:prSet>
      <dgm:spPr/>
    </dgm:pt>
    <dgm:pt modelId="{C71085EC-A60A-4CE1-A7EE-F01E79CE5D68}" type="pres">
      <dgm:prSet presAssocID="{3356F1F0-5D85-495C-8FDF-9AA7CD7CCCC0}" presName="spacing" presStyleCnt="0"/>
      <dgm:spPr/>
    </dgm:pt>
    <dgm:pt modelId="{04B25A2F-D685-4276-97E7-B8DF40A7462C}" type="pres">
      <dgm:prSet presAssocID="{5EEE2C69-9881-494B-941B-331BE94E3972}" presName="composite" presStyleCnt="0"/>
      <dgm:spPr/>
    </dgm:pt>
    <dgm:pt modelId="{0756495C-7FB1-416D-92CD-459780D09AF4}" type="pres">
      <dgm:prSet presAssocID="{5EEE2C69-9881-494B-941B-331BE94E3972}" presName="imgShp" presStyleLbl="fgImgPlace1" presStyleIdx="2" presStyleCnt="6"/>
      <dgm:spPr>
        <a:xfrm>
          <a:off x="1649029" y="1690988"/>
          <a:ext cx="650147" cy="650147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gm:spPr>
    </dgm:pt>
    <dgm:pt modelId="{18142046-6D67-4005-A299-9F19B44D1BB9}" type="pres">
      <dgm:prSet presAssocID="{5EEE2C69-9881-494B-941B-331BE94E3972}" presName="txShp" presStyleLbl="node1" presStyleIdx="2" presStyleCnt="6">
        <dgm:presLayoutVars>
          <dgm:bulletEnabled val="1"/>
        </dgm:presLayoutVars>
      </dgm:prSet>
      <dgm:spPr/>
    </dgm:pt>
    <dgm:pt modelId="{64C67205-6E95-4409-9861-599A90D13358}" type="pres">
      <dgm:prSet presAssocID="{65D37463-B178-4F07-8C61-72D57D2E52E0}" presName="spacing" presStyleCnt="0"/>
      <dgm:spPr/>
    </dgm:pt>
    <dgm:pt modelId="{7575C15D-5AC0-4CD3-88A2-A94A8A7C6514}" type="pres">
      <dgm:prSet presAssocID="{5B42A7D4-EB0B-427F-B782-5C5D1D5AEEBF}" presName="composite" presStyleCnt="0"/>
      <dgm:spPr/>
    </dgm:pt>
    <dgm:pt modelId="{D6288EEB-4A15-4D21-B8A8-29E1314C8F55}" type="pres">
      <dgm:prSet presAssocID="{5B42A7D4-EB0B-427F-B782-5C5D1D5AEEBF}" presName="imgShp" presStyleLbl="fgImgPlace1" presStyleIdx="3" presStyleCnt="6"/>
      <dgm:spPr>
        <a:xfrm>
          <a:off x="1649029" y="2535208"/>
          <a:ext cx="650147" cy="650147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gm:spPr>
    </dgm:pt>
    <dgm:pt modelId="{51B6C334-65BA-44E2-9917-B1F4FA11257F}" type="pres">
      <dgm:prSet presAssocID="{5B42A7D4-EB0B-427F-B782-5C5D1D5AEEBF}" presName="txShp" presStyleLbl="node1" presStyleIdx="3" presStyleCnt="6">
        <dgm:presLayoutVars>
          <dgm:bulletEnabled val="1"/>
        </dgm:presLayoutVars>
      </dgm:prSet>
      <dgm:spPr/>
    </dgm:pt>
    <dgm:pt modelId="{BC41880E-2E66-434C-B03A-24FAFC347E66}" type="pres">
      <dgm:prSet presAssocID="{80D7BAD3-97C5-4C19-976B-552704A4DCA2}" presName="spacing" presStyleCnt="0"/>
      <dgm:spPr/>
    </dgm:pt>
    <dgm:pt modelId="{DB7245B4-680A-49D7-AEB0-238F689D9193}" type="pres">
      <dgm:prSet presAssocID="{9BC35B45-C9F8-4BBE-B94E-8604A022599A}" presName="composite" presStyleCnt="0"/>
      <dgm:spPr/>
    </dgm:pt>
    <dgm:pt modelId="{A5F1CB72-1512-4F62-956E-2B14B04877E8}" type="pres">
      <dgm:prSet presAssocID="{9BC35B45-C9F8-4BBE-B94E-8604A022599A}" presName="imgShp" presStyleLbl="fgImgPlace1" presStyleIdx="4" presStyleCnt="6"/>
      <dgm:spPr>
        <a:xfrm>
          <a:off x="1649029" y="3379429"/>
          <a:ext cx="650147" cy="650147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gm:spPr>
    </dgm:pt>
    <dgm:pt modelId="{332AA974-27CA-4DC5-B3B2-532F0B43CFDF}" type="pres">
      <dgm:prSet presAssocID="{9BC35B45-C9F8-4BBE-B94E-8604A022599A}" presName="txShp" presStyleLbl="node1" presStyleIdx="4" presStyleCnt="6">
        <dgm:presLayoutVars>
          <dgm:bulletEnabled val="1"/>
        </dgm:presLayoutVars>
      </dgm:prSet>
      <dgm:spPr/>
    </dgm:pt>
    <dgm:pt modelId="{D15D2949-9ED4-48F6-BCC3-2353ED643DEF}" type="pres">
      <dgm:prSet presAssocID="{B861F3DA-8AF9-4AAD-B588-ABE00B424430}" presName="spacing" presStyleCnt="0"/>
      <dgm:spPr/>
    </dgm:pt>
    <dgm:pt modelId="{F5102A9F-A8C5-4D6B-8D58-DEF2CAB248E2}" type="pres">
      <dgm:prSet presAssocID="{9F24D741-BE95-4C7A-9F34-41CA2F5AE3E3}" presName="composite" presStyleCnt="0"/>
      <dgm:spPr/>
    </dgm:pt>
    <dgm:pt modelId="{6AE72414-F132-4222-B9D2-3FC358D979E0}" type="pres">
      <dgm:prSet presAssocID="{9F24D741-BE95-4C7A-9F34-41CA2F5AE3E3}" presName="imgShp" presStyleLbl="fgImgPlace1" presStyleIdx="5" presStyleCnt="6"/>
      <dgm:spPr>
        <a:xfrm>
          <a:off x="1649029" y="4223650"/>
          <a:ext cx="650147" cy="650147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gm:spPr>
    </dgm:pt>
    <dgm:pt modelId="{6A3EC388-49C2-4773-9260-188367DB210B}" type="pres">
      <dgm:prSet presAssocID="{9F24D741-BE95-4C7A-9F34-41CA2F5AE3E3}" presName="txShp" presStyleLbl="node1" presStyleIdx="5" presStyleCnt="6">
        <dgm:presLayoutVars>
          <dgm:bulletEnabled val="1"/>
        </dgm:presLayoutVars>
      </dgm:prSet>
      <dgm:spPr/>
    </dgm:pt>
  </dgm:ptLst>
  <dgm:cxnLst>
    <dgm:cxn modelId="{DAB94B22-F983-4661-93F0-3442C062BC0C}" type="presOf" srcId="{5B42A7D4-EB0B-427F-B782-5C5D1D5AEEBF}" destId="{51B6C334-65BA-44E2-9917-B1F4FA11257F}" srcOrd="0" destOrd="0" presId="urn:microsoft.com/office/officeart/2005/8/layout/vList3"/>
    <dgm:cxn modelId="{15770A34-C601-4CC0-B78D-22C7914CD1FE}" srcId="{F46DBAF5-FEBA-4EAF-925A-D1C13EA7C115}" destId="{5B42A7D4-EB0B-427F-B782-5C5D1D5AEEBF}" srcOrd="3" destOrd="0" parTransId="{EB9065D2-5FBE-43E3-8CDA-381FB90DBF96}" sibTransId="{80D7BAD3-97C5-4C19-976B-552704A4DCA2}"/>
    <dgm:cxn modelId="{DDE49762-692A-4C14-B64D-755D50751A75}" type="presOf" srcId="{9F24D741-BE95-4C7A-9F34-41CA2F5AE3E3}" destId="{6A3EC388-49C2-4773-9260-188367DB210B}" srcOrd="0" destOrd="0" presId="urn:microsoft.com/office/officeart/2005/8/layout/vList3"/>
    <dgm:cxn modelId="{F2746072-055D-416E-A824-1AC0AD3D10B1}" srcId="{F46DBAF5-FEBA-4EAF-925A-D1C13EA7C115}" destId="{7DFA4036-2EC6-4DEA-BECC-268C9200F75B}" srcOrd="1" destOrd="0" parTransId="{630876FD-3439-4585-868C-EB8D4291F11D}" sibTransId="{3356F1F0-5D85-495C-8FDF-9AA7CD7CCCC0}"/>
    <dgm:cxn modelId="{6475A97D-2D0D-45A8-83F6-1E26511A5A0D}" srcId="{F46DBAF5-FEBA-4EAF-925A-D1C13EA7C115}" destId="{5EEE2C69-9881-494B-941B-331BE94E3972}" srcOrd="2" destOrd="0" parTransId="{3DB48D81-FD6C-42EA-B11B-3ECC2DE87C48}" sibTransId="{65D37463-B178-4F07-8C61-72D57D2E52E0}"/>
    <dgm:cxn modelId="{5595CF8C-C477-4460-9A4B-7866F77A2A17}" type="presOf" srcId="{47695E49-27F4-4CC1-90D1-31D028847298}" destId="{BB85E343-E132-43F7-83D4-355B336BBC21}" srcOrd="0" destOrd="0" presId="urn:microsoft.com/office/officeart/2005/8/layout/vList3"/>
    <dgm:cxn modelId="{A3AE0C91-8DC5-4329-8385-1B839AB19D09}" type="presOf" srcId="{F46DBAF5-FEBA-4EAF-925A-D1C13EA7C115}" destId="{59802B56-4C82-4B9F-9DD4-FA9E942C8D39}" srcOrd="0" destOrd="0" presId="urn:microsoft.com/office/officeart/2005/8/layout/vList3"/>
    <dgm:cxn modelId="{F7787A9A-6079-43CF-B2D3-0FCC9ACCD763}" type="presOf" srcId="{7DFA4036-2EC6-4DEA-BECC-268C9200F75B}" destId="{17D7199E-3EB6-4963-B6ED-CD40E1671488}" srcOrd="0" destOrd="0" presId="urn:microsoft.com/office/officeart/2005/8/layout/vList3"/>
    <dgm:cxn modelId="{DF4B31C9-272C-4F8F-93EB-621A11ADE48B}" type="presOf" srcId="{9BC35B45-C9F8-4BBE-B94E-8604A022599A}" destId="{332AA974-27CA-4DC5-B3B2-532F0B43CFDF}" srcOrd="0" destOrd="0" presId="urn:microsoft.com/office/officeart/2005/8/layout/vList3"/>
    <dgm:cxn modelId="{5F881DD5-7F9F-4687-890E-D6C8AF64724C}" srcId="{F46DBAF5-FEBA-4EAF-925A-D1C13EA7C115}" destId="{9BC35B45-C9F8-4BBE-B94E-8604A022599A}" srcOrd="4" destOrd="0" parTransId="{DBD849ED-5818-4AE2-B253-E5BC55790184}" sibTransId="{B861F3DA-8AF9-4AAD-B588-ABE00B424430}"/>
    <dgm:cxn modelId="{207801E3-2234-4F4B-853C-95C90A6E0971}" type="presOf" srcId="{5EEE2C69-9881-494B-941B-331BE94E3972}" destId="{18142046-6D67-4005-A299-9F19B44D1BB9}" srcOrd="0" destOrd="0" presId="urn:microsoft.com/office/officeart/2005/8/layout/vList3"/>
    <dgm:cxn modelId="{2D8BA6E8-2F9B-456A-A233-EEF65B6E9A6E}" srcId="{F46DBAF5-FEBA-4EAF-925A-D1C13EA7C115}" destId="{47695E49-27F4-4CC1-90D1-31D028847298}" srcOrd="0" destOrd="0" parTransId="{B808DD71-2AE2-409C-B668-3886965847A8}" sibTransId="{CEC84A39-CA68-469A-8FAD-D5D93AB58B1A}"/>
    <dgm:cxn modelId="{73D79CFB-2B29-4875-82CC-C9F384CB8195}" srcId="{F46DBAF5-FEBA-4EAF-925A-D1C13EA7C115}" destId="{9F24D741-BE95-4C7A-9F34-41CA2F5AE3E3}" srcOrd="5" destOrd="0" parTransId="{820D488E-897E-4A21-9C6E-4F7C91235055}" sibTransId="{1D6FFABB-7482-45D0-8353-458CC0056F32}"/>
    <dgm:cxn modelId="{BBE460CD-A5C2-4706-9B6D-C3F07E019ACC}" type="presParOf" srcId="{59802B56-4C82-4B9F-9DD4-FA9E942C8D39}" destId="{79A013F1-AE6F-40D6-ADC1-0A9828A2353A}" srcOrd="0" destOrd="0" presId="urn:microsoft.com/office/officeart/2005/8/layout/vList3"/>
    <dgm:cxn modelId="{AE3BF071-E9A3-4428-9F64-4D49034F9163}" type="presParOf" srcId="{79A013F1-AE6F-40D6-ADC1-0A9828A2353A}" destId="{E702779A-06EC-4F00-B65D-4A0A29AA4358}" srcOrd="0" destOrd="0" presId="urn:microsoft.com/office/officeart/2005/8/layout/vList3"/>
    <dgm:cxn modelId="{16A6E51B-FC85-4631-9005-60BD928C8195}" type="presParOf" srcId="{79A013F1-AE6F-40D6-ADC1-0A9828A2353A}" destId="{BB85E343-E132-43F7-83D4-355B336BBC21}" srcOrd="1" destOrd="0" presId="urn:microsoft.com/office/officeart/2005/8/layout/vList3"/>
    <dgm:cxn modelId="{1D38F5F1-CC14-4C57-8890-B6B68C374CBE}" type="presParOf" srcId="{59802B56-4C82-4B9F-9DD4-FA9E942C8D39}" destId="{D7AE87D3-E40F-4661-9E6D-CCB81703D785}" srcOrd="1" destOrd="0" presId="urn:microsoft.com/office/officeart/2005/8/layout/vList3"/>
    <dgm:cxn modelId="{3BCF02CE-1F4B-47B1-BA0D-AE807261B276}" type="presParOf" srcId="{59802B56-4C82-4B9F-9DD4-FA9E942C8D39}" destId="{02D690B5-BD5E-4561-931A-AD0A47832F64}" srcOrd="2" destOrd="0" presId="urn:microsoft.com/office/officeart/2005/8/layout/vList3"/>
    <dgm:cxn modelId="{E4458EA9-D381-4C2A-9480-9D3D92806C8A}" type="presParOf" srcId="{02D690B5-BD5E-4561-931A-AD0A47832F64}" destId="{DDABDB40-C0C2-4139-9A0F-0E3FE87D12AA}" srcOrd="0" destOrd="0" presId="urn:microsoft.com/office/officeart/2005/8/layout/vList3"/>
    <dgm:cxn modelId="{9489A819-003B-464A-914A-D0808DEC27D1}" type="presParOf" srcId="{02D690B5-BD5E-4561-931A-AD0A47832F64}" destId="{17D7199E-3EB6-4963-B6ED-CD40E1671488}" srcOrd="1" destOrd="0" presId="urn:microsoft.com/office/officeart/2005/8/layout/vList3"/>
    <dgm:cxn modelId="{CDA01B39-B3A0-40B2-8914-56B5F0BB776C}" type="presParOf" srcId="{59802B56-4C82-4B9F-9DD4-FA9E942C8D39}" destId="{C71085EC-A60A-4CE1-A7EE-F01E79CE5D68}" srcOrd="3" destOrd="0" presId="urn:microsoft.com/office/officeart/2005/8/layout/vList3"/>
    <dgm:cxn modelId="{69909355-68DF-4D12-8070-BC528ACA4771}" type="presParOf" srcId="{59802B56-4C82-4B9F-9DD4-FA9E942C8D39}" destId="{04B25A2F-D685-4276-97E7-B8DF40A7462C}" srcOrd="4" destOrd="0" presId="urn:microsoft.com/office/officeart/2005/8/layout/vList3"/>
    <dgm:cxn modelId="{B0F7CA7F-CBA4-499A-85AE-94F0077BB488}" type="presParOf" srcId="{04B25A2F-D685-4276-97E7-B8DF40A7462C}" destId="{0756495C-7FB1-416D-92CD-459780D09AF4}" srcOrd="0" destOrd="0" presId="urn:microsoft.com/office/officeart/2005/8/layout/vList3"/>
    <dgm:cxn modelId="{B82D37BB-D7C8-4897-A3CD-C561014AF518}" type="presParOf" srcId="{04B25A2F-D685-4276-97E7-B8DF40A7462C}" destId="{18142046-6D67-4005-A299-9F19B44D1BB9}" srcOrd="1" destOrd="0" presId="urn:microsoft.com/office/officeart/2005/8/layout/vList3"/>
    <dgm:cxn modelId="{FBB69657-AC04-4945-8CDB-EA018D3495F0}" type="presParOf" srcId="{59802B56-4C82-4B9F-9DD4-FA9E942C8D39}" destId="{64C67205-6E95-4409-9861-599A90D13358}" srcOrd="5" destOrd="0" presId="urn:microsoft.com/office/officeart/2005/8/layout/vList3"/>
    <dgm:cxn modelId="{0B09CDC5-7116-4AB5-BDC3-BEFA26F2B677}" type="presParOf" srcId="{59802B56-4C82-4B9F-9DD4-FA9E942C8D39}" destId="{7575C15D-5AC0-4CD3-88A2-A94A8A7C6514}" srcOrd="6" destOrd="0" presId="urn:microsoft.com/office/officeart/2005/8/layout/vList3"/>
    <dgm:cxn modelId="{88ED4E99-68F2-4D12-84E7-53F1C9BEB525}" type="presParOf" srcId="{7575C15D-5AC0-4CD3-88A2-A94A8A7C6514}" destId="{D6288EEB-4A15-4D21-B8A8-29E1314C8F55}" srcOrd="0" destOrd="0" presId="urn:microsoft.com/office/officeart/2005/8/layout/vList3"/>
    <dgm:cxn modelId="{B8058719-7DB2-4DFF-B6F1-9CE2150F3543}" type="presParOf" srcId="{7575C15D-5AC0-4CD3-88A2-A94A8A7C6514}" destId="{51B6C334-65BA-44E2-9917-B1F4FA11257F}" srcOrd="1" destOrd="0" presId="urn:microsoft.com/office/officeart/2005/8/layout/vList3"/>
    <dgm:cxn modelId="{5B5CF706-97D5-420B-976C-4DA42E94A17F}" type="presParOf" srcId="{59802B56-4C82-4B9F-9DD4-FA9E942C8D39}" destId="{BC41880E-2E66-434C-B03A-24FAFC347E66}" srcOrd="7" destOrd="0" presId="urn:microsoft.com/office/officeart/2005/8/layout/vList3"/>
    <dgm:cxn modelId="{D3724FD4-ABB1-477E-A3B2-6FD7AD875B4D}" type="presParOf" srcId="{59802B56-4C82-4B9F-9DD4-FA9E942C8D39}" destId="{DB7245B4-680A-49D7-AEB0-238F689D9193}" srcOrd="8" destOrd="0" presId="urn:microsoft.com/office/officeart/2005/8/layout/vList3"/>
    <dgm:cxn modelId="{55BE81E6-CEB4-4D2D-8405-4E91105715E7}" type="presParOf" srcId="{DB7245B4-680A-49D7-AEB0-238F689D9193}" destId="{A5F1CB72-1512-4F62-956E-2B14B04877E8}" srcOrd="0" destOrd="0" presId="urn:microsoft.com/office/officeart/2005/8/layout/vList3"/>
    <dgm:cxn modelId="{E2A9B113-38CC-475C-BA9E-17AA5793961D}" type="presParOf" srcId="{DB7245B4-680A-49D7-AEB0-238F689D9193}" destId="{332AA974-27CA-4DC5-B3B2-532F0B43CFDF}" srcOrd="1" destOrd="0" presId="urn:microsoft.com/office/officeart/2005/8/layout/vList3"/>
    <dgm:cxn modelId="{3A7D9536-4545-4A09-A0F4-3401E911B867}" type="presParOf" srcId="{59802B56-4C82-4B9F-9DD4-FA9E942C8D39}" destId="{D15D2949-9ED4-48F6-BCC3-2353ED643DEF}" srcOrd="9" destOrd="0" presId="urn:microsoft.com/office/officeart/2005/8/layout/vList3"/>
    <dgm:cxn modelId="{596FF17E-4216-4E43-94F2-24BCBEED471E}" type="presParOf" srcId="{59802B56-4C82-4B9F-9DD4-FA9E942C8D39}" destId="{F5102A9F-A8C5-4D6B-8D58-DEF2CAB248E2}" srcOrd="10" destOrd="0" presId="urn:microsoft.com/office/officeart/2005/8/layout/vList3"/>
    <dgm:cxn modelId="{EE62B7EE-64F8-4F83-92DF-88F12069A9C2}" type="presParOf" srcId="{F5102A9F-A8C5-4D6B-8D58-DEF2CAB248E2}" destId="{6AE72414-F132-4222-B9D2-3FC358D979E0}" srcOrd="0" destOrd="0" presId="urn:microsoft.com/office/officeart/2005/8/layout/vList3"/>
    <dgm:cxn modelId="{287C0C83-DE93-4A20-84A3-E7CF1937F6D2}" type="presParOf" srcId="{F5102A9F-A8C5-4D6B-8D58-DEF2CAB248E2}" destId="{6A3EC388-49C2-4773-9260-188367DB21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7E7E5-1873-470F-B821-CFB39570C5EE}">
      <dsp:nvSpPr>
        <dsp:cNvPr id="0" name=""/>
        <dsp:cNvSpPr/>
      </dsp:nvSpPr>
      <dsp:spPr>
        <a:xfrm rot="10800000">
          <a:off x="1710439" y="1931"/>
          <a:ext cx="6183795" cy="6114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641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Updated runtime built on .NET Core 2.1</a:t>
          </a:r>
          <a:endParaRPr lang="it-IT" sz="1600" b="0" kern="1200" dirty="0"/>
        </a:p>
      </dsp:txBody>
      <dsp:txXfrm rot="10800000">
        <a:off x="1863306" y="1931"/>
        <a:ext cx="6030928" cy="611468"/>
      </dsp:txXfrm>
    </dsp:sp>
    <dsp:sp modelId="{F4F9BB80-C7E0-40DB-9B73-F74E5E944B38}">
      <dsp:nvSpPr>
        <dsp:cNvPr id="0" name=""/>
        <dsp:cNvSpPr/>
      </dsp:nvSpPr>
      <dsp:spPr>
        <a:xfrm>
          <a:off x="1404705" y="1931"/>
          <a:ext cx="611468" cy="611468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389B2-E32C-410E-B5EB-52ADDD8EC59D}">
      <dsp:nvSpPr>
        <dsp:cNvPr id="0" name=""/>
        <dsp:cNvSpPr/>
      </dsp:nvSpPr>
      <dsp:spPr>
        <a:xfrm rot="10800000">
          <a:off x="1710439" y="795928"/>
          <a:ext cx="6183795" cy="6114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641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600" kern="1200" dirty="0"/>
            <a:t>.NET Functions loading changes</a:t>
          </a:r>
          <a:endParaRPr lang="it-IT" sz="1600" b="0" kern="1200" dirty="0"/>
        </a:p>
      </dsp:txBody>
      <dsp:txXfrm rot="10800000">
        <a:off x="1863306" y="795928"/>
        <a:ext cx="6030928" cy="611468"/>
      </dsp:txXfrm>
    </dsp:sp>
    <dsp:sp modelId="{414A91D4-0E6E-44D2-97B9-4EA772BB57F6}">
      <dsp:nvSpPr>
        <dsp:cNvPr id="0" name=""/>
        <dsp:cNvSpPr/>
      </dsp:nvSpPr>
      <dsp:spPr>
        <a:xfrm>
          <a:off x="1404705" y="795928"/>
          <a:ext cx="611468" cy="611468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B8ACF-08D5-401C-A342-361E72099569}">
      <dsp:nvSpPr>
        <dsp:cNvPr id="0" name=""/>
        <dsp:cNvSpPr/>
      </dsp:nvSpPr>
      <dsp:spPr>
        <a:xfrm rot="10800000">
          <a:off x="1710439" y="1589925"/>
          <a:ext cx="6183795" cy="6114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641" tIns="60960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New extensibility model.</a:t>
          </a:r>
          <a:endParaRPr lang="it-IT" sz="1600" b="0" kern="1200" dirty="0"/>
        </a:p>
        <a:p>
          <a:pPr marL="357188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Decoupled from language providers and bindings</a:t>
          </a:r>
          <a:endParaRPr lang="it-IT" sz="1200" b="0" kern="1200" dirty="0"/>
        </a:p>
      </dsp:txBody>
      <dsp:txXfrm rot="10800000">
        <a:off x="1863306" y="1589925"/>
        <a:ext cx="6030928" cy="611468"/>
      </dsp:txXfrm>
    </dsp:sp>
    <dsp:sp modelId="{FF3ECE61-9AF7-4F6D-BFCF-DC9157319987}">
      <dsp:nvSpPr>
        <dsp:cNvPr id="0" name=""/>
        <dsp:cNvSpPr/>
      </dsp:nvSpPr>
      <dsp:spPr>
        <a:xfrm>
          <a:off x="1404705" y="1589925"/>
          <a:ext cx="611468" cy="611468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2E958C-DA20-49F0-8F4E-A0513EC520AB}">
      <dsp:nvSpPr>
        <dsp:cNvPr id="0" name=""/>
        <dsp:cNvSpPr/>
      </dsp:nvSpPr>
      <dsp:spPr>
        <a:xfrm rot="10800000">
          <a:off x="1710439" y="2383922"/>
          <a:ext cx="6183795" cy="6114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641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600" kern="1200"/>
            <a:t>Run code from a package </a:t>
          </a:r>
          <a:endParaRPr lang="it-IT" sz="1600" b="0" kern="1200" dirty="0"/>
        </a:p>
      </dsp:txBody>
      <dsp:txXfrm rot="10800000">
        <a:off x="1863306" y="2383922"/>
        <a:ext cx="6030928" cy="611468"/>
      </dsp:txXfrm>
    </dsp:sp>
    <dsp:sp modelId="{52A797D0-5615-4EA9-91EC-60B4188E9139}">
      <dsp:nvSpPr>
        <dsp:cNvPr id="0" name=""/>
        <dsp:cNvSpPr/>
      </dsp:nvSpPr>
      <dsp:spPr>
        <a:xfrm>
          <a:off x="1404705" y="2383922"/>
          <a:ext cx="611468" cy="611468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EA6179-6001-44B3-8E07-392E9325CF82}">
      <dsp:nvSpPr>
        <dsp:cNvPr id="0" name=""/>
        <dsp:cNvSpPr/>
      </dsp:nvSpPr>
      <dsp:spPr>
        <a:xfrm rot="10800000">
          <a:off x="1710439" y="3177918"/>
          <a:ext cx="6183795" cy="6114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641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600" kern="1200"/>
            <a:t>Tooling updates: CLI, Visual Studio &amp; VS Code</a:t>
          </a:r>
          <a:endParaRPr lang="it-IT" sz="1600" b="0" kern="1200" dirty="0"/>
        </a:p>
      </dsp:txBody>
      <dsp:txXfrm rot="10800000">
        <a:off x="1863306" y="3177918"/>
        <a:ext cx="6030928" cy="611468"/>
      </dsp:txXfrm>
    </dsp:sp>
    <dsp:sp modelId="{EF8A8098-42F5-46A5-ABD0-8632DC471877}">
      <dsp:nvSpPr>
        <dsp:cNvPr id="0" name=""/>
        <dsp:cNvSpPr/>
      </dsp:nvSpPr>
      <dsp:spPr>
        <a:xfrm>
          <a:off x="1404705" y="3177918"/>
          <a:ext cx="611468" cy="611468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A085D5-1FE5-4541-82BE-3006E011F2FB}">
      <dsp:nvSpPr>
        <dsp:cNvPr id="0" name=""/>
        <dsp:cNvSpPr/>
      </dsp:nvSpPr>
      <dsp:spPr>
        <a:xfrm rot="10800000">
          <a:off x="1710439" y="3971915"/>
          <a:ext cx="6183795" cy="6114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641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Durable Functions (GA)</a:t>
          </a:r>
          <a:endParaRPr lang="it-IT" sz="1600" b="0" kern="1200" dirty="0"/>
        </a:p>
      </dsp:txBody>
      <dsp:txXfrm rot="10800000">
        <a:off x="1863306" y="3971915"/>
        <a:ext cx="6030928" cy="611468"/>
      </dsp:txXfrm>
    </dsp:sp>
    <dsp:sp modelId="{B091424E-3652-442B-8789-24F2CF6893A3}">
      <dsp:nvSpPr>
        <dsp:cNvPr id="0" name=""/>
        <dsp:cNvSpPr/>
      </dsp:nvSpPr>
      <dsp:spPr>
        <a:xfrm>
          <a:off x="1404705" y="3971915"/>
          <a:ext cx="611468" cy="611468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2360BF-BD72-4E13-9F66-F97362F81787}">
      <dsp:nvSpPr>
        <dsp:cNvPr id="0" name=""/>
        <dsp:cNvSpPr/>
      </dsp:nvSpPr>
      <dsp:spPr>
        <a:xfrm rot="10800000">
          <a:off x="1710439" y="4765912"/>
          <a:ext cx="6183795" cy="6114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641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Improvements to DevOps integration</a:t>
          </a:r>
          <a:endParaRPr lang="it-IT" sz="1600" b="0" kern="1200" dirty="0"/>
        </a:p>
      </dsp:txBody>
      <dsp:txXfrm rot="10800000">
        <a:off x="1863306" y="4765912"/>
        <a:ext cx="6030928" cy="611468"/>
      </dsp:txXfrm>
    </dsp:sp>
    <dsp:sp modelId="{976F9C5F-E2B5-43B3-BE5E-6800E9B2A2E2}">
      <dsp:nvSpPr>
        <dsp:cNvPr id="0" name=""/>
        <dsp:cNvSpPr/>
      </dsp:nvSpPr>
      <dsp:spPr>
        <a:xfrm>
          <a:off x="1404705" y="4765912"/>
          <a:ext cx="611468" cy="611468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24400-58DD-405C-9DD8-DDF76F86212C}">
      <dsp:nvSpPr>
        <dsp:cNvPr id="0" name=""/>
        <dsp:cNvSpPr/>
      </dsp:nvSpPr>
      <dsp:spPr>
        <a:xfrm>
          <a:off x="43" y="121098"/>
          <a:ext cx="4174342" cy="16697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Consumption Plan</a:t>
          </a:r>
        </a:p>
      </dsp:txBody>
      <dsp:txXfrm>
        <a:off x="43" y="121098"/>
        <a:ext cx="4174342" cy="1669736"/>
      </dsp:txXfrm>
    </dsp:sp>
    <dsp:sp modelId="{C3E6A1C0-F4FB-45BD-B512-07DF1CF4CD67}">
      <dsp:nvSpPr>
        <dsp:cNvPr id="0" name=""/>
        <dsp:cNvSpPr/>
      </dsp:nvSpPr>
      <dsp:spPr>
        <a:xfrm>
          <a:off x="43" y="1790834"/>
          <a:ext cx="4174342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Pay only when your functions are running.</a:t>
          </a:r>
          <a:endParaRPr lang="it-IT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/>
            <a:t>Scale out automatically, even during periods of high load.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Function execution times out after a configurable period of time</a:t>
          </a:r>
          <a:endParaRPr lang="it-IT" sz="2000" kern="1200" dirty="0"/>
        </a:p>
      </dsp:txBody>
      <dsp:txXfrm>
        <a:off x="43" y="1790834"/>
        <a:ext cx="4174342" cy="2854800"/>
      </dsp:txXfrm>
    </dsp:sp>
    <dsp:sp modelId="{1C312FEF-CE6F-4BEC-9E21-C001A1445DA9}">
      <dsp:nvSpPr>
        <dsp:cNvPr id="0" name=""/>
        <dsp:cNvSpPr/>
      </dsp:nvSpPr>
      <dsp:spPr>
        <a:xfrm>
          <a:off x="4758793" y="121098"/>
          <a:ext cx="4174342" cy="16697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App Sevice Plan</a:t>
          </a:r>
        </a:p>
      </dsp:txBody>
      <dsp:txXfrm>
        <a:off x="4758793" y="121098"/>
        <a:ext cx="4174342" cy="1669736"/>
      </dsp:txXfrm>
    </dsp:sp>
    <dsp:sp modelId="{60747FAE-01CF-4413-BB99-04826E3629A1}">
      <dsp:nvSpPr>
        <dsp:cNvPr id="0" name=""/>
        <dsp:cNvSpPr/>
      </dsp:nvSpPr>
      <dsp:spPr>
        <a:xfrm>
          <a:off x="4758793" y="1790834"/>
          <a:ext cx="4174342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You won't pay more than the cost of the VM instance that you allocate.</a:t>
          </a:r>
          <a:endParaRPr lang="it-IT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You can manually scale out by adding more VM instances, or you can enable </a:t>
          </a:r>
          <a:r>
            <a:rPr lang="en-US" sz="2000" kern="1200" dirty="0" err="1"/>
            <a:t>autoscale</a:t>
          </a:r>
          <a:r>
            <a:rPr lang="en-US" sz="2000" kern="1200" dirty="0"/>
            <a:t>.</a:t>
          </a:r>
          <a:endParaRPr lang="it-IT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Supports Linux hosting.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You must enable AlwaysOn.</a:t>
          </a:r>
        </a:p>
      </dsp:txBody>
      <dsp:txXfrm>
        <a:off x="4758793" y="1790834"/>
        <a:ext cx="4174342" cy="2854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81F9F-A8F1-4427-A3E0-FF42279C934F}">
      <dsp:nvSpPr>
        <dsp:cNvPr id="0" name=""/>
        <dsp:cNvSpPr/>
      </dsp:nvSpPr>
      <dsp:spPr>
        <a:xfrm rot="10800000">
          <a:off x="715778" y="39"/>
          <a:ext cx="6116555" cy="5877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162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Reduces the risk of file copy locking issues.</a:t>
          </a:r>
          <a:endParaRPr lang="it-IT" sz="1600" kern="1200" dirty="0"/>
        </a:p>
      </dsp:txBody>
      <dsp:txXfrm rot="10800000">
        <a:off x="862704" y="39"/>
        <a:ext cx="5969629" cy="587706"/>
      </dsp:txXfrm>
    </dsp:sp>
    <dsp:sp modelId="{C382EC9E-1894-4DD8-A788-35CBC023196E}">
      <dsp:nvSpPr>
        <dsp:cNvPr id="0" name=""/>
        <dsp:cNvSpPr/>
      </dsp:nvSpPr>
      <dsp:spPr>
        <a:xfrm>
          <a:off x="383848" y="39"/>
          <a:ext cx="587706" cy="587706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0AD4D-5ABC-4A73-9BBA-BE5970686FCC}">
      <dsp:nvSpPr>
        <dsp:cNvPr id="0" name=""/>
        <dsp:cNvSpPr/>
      </dsp:nvSpPr>
      <dsp:spPr>
        <a:xfrm rot="10800000">
          <a:off x="715778" y="763179"/>
          <a:ext cx="6116555" cy="5877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162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Can be deployed to a production app (with restart).</a:t>
          </a:r>
        </a:p>
      </dsp:txBody>
      <dsp:txXfrm rot="10800000">
        <a:off x="862704" y="763179"/>
        <a:ext cx="5969629" cy="587706"/>
      </dsp:txXfrm>
    </dsp:sp>
    <dsp:sp modelId="{B8E047C5-A4B6-4C60-8CF4-085C238D2DB9}">
      <dsp:nvSpPr>
        <dsp:cNvPr id="0" name=""/>
        <dsp:cNvSpPr/>
      </dsp:nvSpPr>
      <dsp:spPr>
        <a:xfrm>
          <a:off x="383848" y="763179"/>
          <a:ext cx="587706" cy="587706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8493B-118C-4E59-A596-1376370710B8}">
      <dsp:nvSpPr>
        <dsp:cNvPr id="0" name=""/>
        <dsp:cNvSpPr/>
      </dsp:nvSpPr>
      <dsp:spPr>
        <a:xfrm rot="10800000">
          <a:off x="715778" y="1526320"/>
          <a:ext cx="6116555" cy="5877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162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You can be certain of the files that are running in your app.</a:t>
          </a:r>
        </a:p>
      </dsp:txBody>
      <dsp:txXfrm rot="10800000">
        <a:off x="862704" y="1526320"/>
        <a:ext cx="5969629" cy="587706"/>
      </dsp:txXfrm>
    </dsp:sp>
    <dsp:sp modelId="{CD4E2C10-8340-475F-A481-CE6C3C12FB72}">
      <dsp:nvSpPr>
        <dsp:cNvPr id="0" name=""/>
        <dsp:cNvSpPr/>
      </dsp:nvSpPr>
      <dsp:spPr>
        <a:xfrm>
          <a:off x="383848" y="1526320"/>
          <a:ext cx="587706" cy="587706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9692B7-0590-47A0-8C00-AFAEF6A90311}">
      <dsp:nvSpPr>
        <dsp:cNvPr id="0" name=""/>
        <dsp:cNvSpPr/>
      </dsp:nvSpPr>
      <dsp:spPr>
        <a:xfrm rot="10800000">
          <a:off x="715778" y="2289461"/>
          <a:ext cx="6116555" cy="5877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162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Improves the performance of Azure Resource Manager deployments.</a:t>
          </a:r>
        </a:p>
      </dsp:txBody>
      <dsp:txXfrm rot="10800000">
        <a:off x="862704" y="2289461"/>
        <a:ext cx="5969629" cy="587706"/>
      </dsp:txXfrm>
    </dsp:sp>
    <dsp:sp modelId="{6279372E-B5F2-4896-A9A1-5F270DAC1BC9}">
      <dsp:nvSpPr>
        <dsp:cNvPr id="0" name=""/>
        <dsp:cNvSpPr/>
      </dsp:nvSpPr>
      <dsp:spPr>
        <a:xfrm>
          <a:off x="383848" y="2289461"/>
          <a:ext cx="587706" cy="587706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FD175-C09F-4377-8154-85113D61A880}">
      <dsp:nvSpPr>
        <dsp:cNvPr id="0" name=""/>
        <dsp:cNvSpPr/>
      </dsp:nvSpPr>
      <dsp:spPr>
        <a:xfrm rot="10800000">
          <a:off x="715778" y="3052601"/>
          <a:ext cx="6116555" cy="5877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162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May reduce cold-start times, particularly for JavaScript functions with large </a:t>
          </a:r>
          <a:r>
            <a:rPr lang="en-US" sz="1600" kern="1200" dirty="0" err="1"/>
            <a:t>npm</a:t>
          </a:r>
          <a:r>
            <a:rPr lang="en-US" sz="1600" kern="1200" dirty="0"/>
            <a:t> package trees.</a:t>
          </a:r>
        </a:p>
      </dsp:txBody>
      <dsp:txXfrm rot="10800000">
        <a:off x="862704" y="3052601"/>
        <a:ext cx="5969629" cy="587706"/>
      </dsp:txXfrm>
    </dsp:sp>
    <dsp:sp modelId="{6E90B0E9-E703-4C6B-AA3D-73FBF12E4144}">
      <dsp:nvSpPr>
        <dsp:cNvPr id="0" name=""/>
        <dsp:cNvSpPr/>
      </dsp:nvSpPr>
      <dsp:spPr>
        <a:xfrm>
          <a:off x="383848" y="3052601"/>
          <a:ext cx="587706" cy="587706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5E343-E132-43F7-83D4-355B336BBC21}">
      <dsp:nvSpPr>
        <dsp:cNvPr id="0" name=""/>
        <dsp:cNvSpPr/>
      </dsp:nvSpPr>
      <dsp:spPr>
        <a:xfrm rot="10800000">
          <a:off x="2204695" y="2615"/>
          <a:ext cx="8107680" cy="65014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694" tIns="76200" rIns="142240" bIns="76200" numCol="1" spcCol="1270" anchor="ctr" anchorCtr="0">
          <a:noAutofit/>
        </a:bodyPr>
        <a:lstStyle/>
        <a:p>
          <a:pPr marL="182563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Avoid long running functions</a:t>
          </a:r>
        </a:p>
      </dsp:txBody>
      <dsp:txXfrm rot="10800000">
        <a:off x="2367230" y="2615"/>
        <a:ext cx="7945145" cy="650140"/>
      </dsp:txXfrm>
    </dsp:sp>
    <dsp:sp modelId="{E702779A-06EC-4F00-B65D-4A0A29AA4358}">
      <dsp:nvSpPr>
        <dsp:cNvPr id="0" name=""/>
        <dsp:cNvSpPr/>
      </dsp:nvSpPr>
      <dsp:spPr>
        <a:xfrm>
          <a:off x="1879624" y="2615"/>
          <a:ext cx="650140" cy="650140"/>
        </a:xfrm>
        <a:prstGeom prst="ellipse">
          <a:avLst/>
        </a:prstGeom>
        <a:solidFill>
          <a:schemeClr val="bg1"/>
        </a:solidFill>
        <a:ln w="285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D7199E-3EB6-4963-B6ED-CD40E1671488}">
      <dsp:nvSpPr>
        <dsp:cNvPr id="0" name=""/>
        <dsp:cNvSpPr/>
      </dsp:nvSpPr>
      <dsp:spPr>
        <a:xfrm rot="10800000">
          <a:off x="2204695" y="846809"/>
          <a:ext cx="8107680" cy="65014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694" tIns="76200" rIns="142240" bIns="76200" numCol="1" spcCol="1270" anchor="ctr" anchorCtr="0">
          <a:noAutofit/>
        </a:bodyPr>
        <a:lstStyle/>
        <a:p>
          <a:pPr marL="182563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Use</a:t>
          </a:r>
          <a:r>
            <a:rPr lang="it-IT" sz="2000" kern="1200" dirty="0"/>
            <a:t> external services for function communication</a:t>
          </a:r>
        </a:p>
      </dsp:txBody>
      <dsp:txXfrm rot="10800000">
        <a:off x="2367230" y="846809"/>
        <a:ext cx="7945145" cy="650140"/>
      </dsp:txXfrm>
    </dsp:sp>
    <dsp:sp modelId="{DDABDB40-C0C2-4139-9A0F-0E3FE87D12AA}">
      <dsp:nvSpPr>
        <dsp:cNvPr id="0" name=""/>
        <dsp:cNvSpPr/>
      </dsp:nvSpPr>
      <dsp:spPr>
        <a:xfrm>
          <a:off x="1879624" y="846809"/>
          <a:ext cx="650140" cy="650140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142046-6D67-4005-A299-9F19B44D1BB9}">
      <dsp:nvSpPr>
        <dsp:cNvPr id="0" name=""/>
        <dsp:cNvSpPr/>
      </dsp:nvSpPr>
      <dsp:spPr>
        <a:xfrm rot="10800000">
          <a:off x="2204695" y="1691004"/>
          <a:ext cx="8107680" cy="65014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694" tIns="76200" rIns="142240" bIns="76200" numCol="1" spcCol="1270" anchor="ctr" anchorCtr="0">
          <a:noAutofit/>
        </a:bodyPr>
        <a:lstStyle/>
        <a:p>
          <a:pPr marL="182563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Write functions to be stateless</a:t>
          </a:r>
          <a:endParaRPr lang="it-IT" sz="2000" kern="1200" dirty="0"/>
        </a:p>
      </dsp:txBody>
      <dsp:txXfrm rot="10800000">
        <a:off x="2367230" y="1691004"/>
        <a:ext cx="7945145" cy="650140"/>
      </dsp:txXfrm>
    </dsp:sp>
    <dsp:sp modelId="{0756495C-7FB1-416D-92CD-459780D09AF4}">
      <dsp:nvSpPr>
        <dsp:cNvPr id="0" name=""/>
        <dsp:cNvSpPr/>
      </dsp:nvSpPr>
      <dsp:spPr>
        <a:xfrm>
          <a:off x="1879624" y="1691004"/>
          <a:ext cx="650140" cy="650140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B6C334-65BA-44E2-9917-B1F4FA11257F}">
      <dsp:nvSpPr>
        <dsp:cNvPr id="0" name=""/>
        <dsp:cNvSpPr/>
      </dsp:nvSpPr>
      <dsp:spPr>
        <a:xfrm rot="10800000">
          <a:off x="2204695" y="2535198"/>
          <a:ext cx="8107680" cy="65014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694" tIns="76200" rIns="142240" bIns="76200" numCol="1" spcCol="1270" anchor="ctr" anchorCtr="0">
          <a:noAutofit/>
        </a:bodyPr>
        <a:lstStyle/>
        <a:p>
          <a:pPr marL="182563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Write defensive functions</a:t>
          </a:r>
        </a:p>
      </dsp:txBody>
      <dsp:txXfrm rot="10800000">
        <a:off x="2367230" y="2535198"/>
        <a:ext cx="7945145" cy="650140"/>
      </dsp:txXfrm>
    </dsp:sp>
    <dsp:sp modelId="{D6288EEB-4A15-4D21-B8A8-29E1314C8F55}">
      <dsp:nvSpPr>
        <dsp:cNvPr id="0" name=""/>
        <dsp:cNvSpPr/>
      </dsp:nvSpPr>
      <dsp:spPr>
        <a:xfrm>
          <a:off x="1879624" y="2535198"/>
          <a:ext cx="650140" cy="650140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2AA974-27CA-4DC5-B3B2-532F0B43CFDF}">
      <dsp:nvSpPr>
        <dsp:cNvPr id="0" name=""/>
        <dsp:cNvSpPr/>
      </dsp:nvSpPr>
      <dsp:spPr>
        <a:xfrm rot="10800000">
          <a:off x="2204695" y="3379393"/>
          <a:ext cx="8107680" cy="65014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694" tIns="76200" rIns="142240" bIns="76200" numCol="1" spcCol="1270" anchor="ctr" anchorCtr="0">
          <a:noAutofit/>
        </a:bodyPr>
        <a:lstStyle/>
        <a:p>
          <a:pPr marL="182563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Don't mix test and production code in the same function app</a:t>
          </a:r>
          <a:endParaRPr lang="it-IT" sz="2000" kern="1200" dirty="0"/>
        </a:p>
      </dsp:txBody>
      <dsp:txXfrm rot="10800000">
        <a:off x="2367230" y="3379393"/>
        <a:ext cx="7945145" cy="650140"/>
      </dsp:txXfrm>
    </dsp:sp>
    <dsp:sp modelId="{A5F1CB72-1512-4F62-956E-2B14B04877E8}">
      <dsp:nvSpPr>
        <dsp:cNvPr id="0" name=""/>
        <dsp:cNvSpPr/>
      </dsp:nvSpPr>
      <dsp:spPr>
        <a:xfrm>
          <a:off x="1879624" y="3379393"/>
          <a:ext cx="650140" cy="650140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EC388-49C2-4773-9260-188367DB210B}">
      <dsp:nvSpPr>
        <dsp:cNvPr id="0" name=""/>
        <dsp:cNvSpPr/>
      </dsp:nvSpPr>
      <dsp:spPr>
        <a:xfrm rot="10800000">
          <a:off x="2204695" y="4223587"/>
          <a:ext cx="8107680" cy="65014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694" tIns="76200" rIns="142240" bIns="76200" numCol="1" spcCol="1270" anchor="ctr" anchorCtr="0">
          <a:noAutofit/>
        </a:bodyPr>
        <a:lstStyle/>
        <a:p>
          <a:pPr marL="182563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async code but avoid blocking calls</a:t>
          </a:r>
          <a:endParaRPr lang="it-IT" sz="2000" kern="1200" dirty="0"/>
        </a:p>
      </dsp:txBody>
      <dsp:txXfrm rot="10800000">
        <a:off x="2367230" y="4223587"/>
        <a:ext cx="7945145" cy="650140"/>
      </dsp:txXfrm>
    </dsp:sp>
    <dsp:sp modelId="{6AE72414-F132-4222-B9D2-3FC358D979E0}">
      <dsp:nvSpPr>
        <dsp:cNvPr id="0" name=""/>
        <dsp:cNvSpPr/>
      </dsp:nvSpPr>
      <dsp:spPr>
        <a:xfrm>
          <a:off x="1879624" y="4223587"/>
          <a:ext cx="650140" cy="650140"/>
        </a:xfrm>
        <a:prstGeom prst="ellipse">
          <a:avLst/>
        </a:prstGeom>
        <a:solidFill>
          <a:srgbClr val="FFFFFF"/>
        </a:solidFill>
        <a:ln w="28575" cap="flat" cmpd="sng" algn="ctr">
          <a:solidFill>
            <a:srgbClr val="511C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the solution </a:t>
            </a:r>
            <a:r>
              <a:rPr lang="en-US" dirty="0" err="1"/>
              <a:t>AorderManagerServerless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Local test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 on Azure</a:t>
            </a:r>
          </a:p>
          <a:p>
            <a:pPr marL="171450" indent="-171450">
              <a:buFontTx/>
              <a:buChar char="-"/>
            </a:pPr>
            <a:r>
              <a:rPr lang="en-US" dirty="0"/>
              <a:t>Remote test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11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AFD09-94DD-486D-B690-F693866E09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25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73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it-IT"/>
              <a:t>WPC2017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www.wpc2017.it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143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01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1428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10/23/2018 3:33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96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AFD09-94DD-486D-B690-F693866E09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49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Steps:</a:t>
            </a:r>
          </a:p>
          <a:p>
            <a:pPr marL="171450" indent="-171450">
              <a:buFontTx/>
              <a:buChar char="-"/>
            </a:pPr>
            <a:r>
              <a:rPr lang="en-US" dirty="0"/>
              <a:t>Creation of a Function App and explanation of what is Function App</a:t>
            </a:r>
          </a:p>
          <a:p>
            <a:pPr marL="171450" indent="-171450">
              <a:buFontTx/>
              <a:buChar char="-"/>
            </a:pPr>
            <a:r>
              <a:rPr lang="en-US" dirty="0"/>
              <a:t>Creation of a HTTP trigger function and explanation of its structure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Test of the HTTP Trigger function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Creation of a new Functions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33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AFD09-94DD-486D-B690-F693866E09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68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AFD09-94DD-486D-B690-F693866E09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36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svg"/><Relationship Id="rId7" Type="http://schemas.openxmlformats.org/officeDocument/2006/relationships/image" Target="../media/image1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svg"/><Relationship Id="rId7" Type="http://schemas.openxmlformats.org/officeDocument/2006/relationships/image" Target="../media/image9.png"/><Relationship Id="rId12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11" Type="http://schemas.openxmlformats.org/officeDocument/2006/relationships/image" Target="../media/image3.png"/><Relationship Id="rId5" Type="http://schemas.openxmlformats.org/officeDocument/2006/relationships/image" Target="../media/image8.svg"/><Relationship Id="rId10" Type="http://schemas.openxmlformats.org/officeDocument/2006/relationships/image" Target="../media/image12.sv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4.svg"/><Relationship Id="rId5" Type="http://schemas.openxmlformats.org/officeDocument/2006/relationships/image" Target="../media/image17.png"/><Relationship Id="rId10" Type="http://schemas.openxmlformats.org/officeDocument/2006/relationships/image" Target="../media/image3.png"/><Relationship Id="rId4" Type="http://schemas.openxmlformats.org/officeDocument/2006/relationships/image" Target="../media/image16.png"/><Relationship Id="rId9" Type="http://schemas.openxmlformats.org/officeDocument/2006/relationships/image" Target="../media/image14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4.svg"/><Relationship Id="rId4" Type="http://schemas.openxmlformats.org/officeDocument/2006/relationships/image" Target="../media/image15.svg"/><Relationship Id="rId9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5.sv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4.svg"/><Relationship Id="rId4" Type="http://schemas.openxmlformats.org/officeDocument/2006/relationships/image" Target="../media/image17.png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B814EBF-A6F1-463C-BFA6-0D8B8012F7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5032" y="20673"/>
            <a:ext cx="5127959" cy="17282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92810F-5714-4141-ABFB-36DB2CD97168}"/>
              </a:ext>
            </a:extLst>
          </p:cNvPr>
          <p:cNvSpPr/>
          <p:nvPr userDrawn="1"/>
        </p:nvSpPr>
        <p:spPr>
          <a:xfrm>
            <a:off x="5318699" y="1111900"/>
            <a:ext cx="28596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rgbClr val="FFFFFF"/>
                </a:solidFill>
                <a:effectLst/>
              </a:rPr>
              <a:t>10 Years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D3F12022-54EB-463C-881C-26972D506B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" y="6022526"/>
            <a:ext cx="2446870" cy="8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E72A044E-83F8-4A2E-877C-41DEE919F9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" y="6022526"/>
            <a:ext cx="2446870" cy="8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431A7FB8-82E6-4BF8-A776-9B2CAB868D9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" y="6022526"/>
            <a:ext cx="2446870" cy="8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0E6198DA-E705-4B01-8995-5BDFFA1D0A1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" y="6022526"/>
            <a:ext cx="2446870" cy="8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42A1240A-7157-4A9A-9273-CAC0FC2AF0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" y="6022526"/>
            <a:ext cx="2446870" cy="8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99EA20C4-3DA6-4266-8902-49B4BD6FE5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" y="6022526"/>
            <a:ext cx="2446870" cy="8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4126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604197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6915C87-3FB9-438F-AD09-C96AB42ADEF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" y="6022526"/>
            <a:ext cx="2446870" cy="8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0EC5BCCE-4B4C-4BC8-9D36-E192C06516C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" y="6022526"/>
            <a:ext cx="2446870" cy="8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67750877-A442-4CA3-8C55-2679EDC77D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" y="6022526"/>
            <a:ext cx="2446870" cy="8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C475406D-FBF8-470F-8A46-06468F6162C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" y="6022526"/>
            <a:ext cx="2446870" cy="8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A43EF450-EBE3-44F2-8933-0372BE044AC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" y="6022526"/>
            <a:ext cx="2446870" cy="8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322AB92-BFE9-49A0-9BCF-9D7DA37D2BD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" y="6022526"/>
            <a:ext cx="2446870" cy="8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439E75BD-A5F9-4A6A-BCE4-C6D74624497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" y="6022526"/>
            <a:ext cx="2446870" cy="8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E7718272-323C-46A7-AE9E-49FEE4DBAE3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" y="6022526"/>
            <a:ext cx="2446870" cy="8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8" r:id="rId16"/>
    <p:sldLayoutId id="2147483759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azure.microsoft.com/en-us/services/event-grid/" TargetMode="External"/><Relationship Id="rId3" Type="http://schemas.openxmlformats.org/officeDocument/2006/relationships/image" Target="../media/image26.png"/><Relationship Id="rId7" Type="http://schemas.openxmlformats.org/officeDocument/2006/relationships/hyperlink" Target="https://azure.microsoft.com/en-us/services/storage/?v=16.50" TargetMode="External"/><Relationship Id="rId12" Type="http://schemas.openxmlformats.org/officeDocument/2006/relationships/image" Target="../media/image3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openxmlformats.org/officeDocument/2006/relationships/hyperlink" Target="https://azure.microsoft.com/en-us/services/stream-analytics/" TargetMode="External"/><Relationship Id="rId5" Type="http://schemas.openxmlformats.org/officeDocument/2006/relationships/image" Target="../media/image27.png"/><Relationship Id="rId15" Type="http://schemas.openxmlformats.org/officeDocument/2006/relationships/hyperlink" Target="https://azure.microsoft.com/en-us/services/active-directory/" TargetMode="External"/><Relationship Id="rId10" Type="http://schemas.openxmlformats.org/officeDocument/2006/relationships/image" Target="../media/image29.png"/><Relationship Id="rId4" Type="http://schemas.openxmlformats.org/officeDocument/2006/relationships/hyperlink" Target="https://azure.microsoft.com/en-us/services/cosmos-db/" TargetMode="External"/><Relationship Id="rId9" Type="http://schemas.openxmlformats.org/officeDocument/2006/relationships/hyperlink" Target="https://azure.microsoft.com/en-us/services/bot-service/" TargetMode="External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2">
            <a:extLst>
              <a:ext uri="{FF2B5EF4-FFF2-40B4-BE49-F238E27FC236}">
                <a16:creationId xmlns:a16="http://schemas.microsoft.com/office/drawing/2014/main" id="{9D491196-4D1D-41A5-AA4E-3B9F5CAFCA9E}"/>
              </a:ext>
            </a:extLst>
          </p:cNvPr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What’s new in 2.0?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70C6CAF-6321-4C47-AA18-B9A32CB578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0099076"/>
              </p:ext>
            </p:extLst>
          </p:nvPr>
        </p:nvGraphicFramePr>
        <p:xfrm>
          <a:off x="1115112" y="1039884"/>
          <a:ext cx="9298940" cy="5379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971BA87-45EA-4241-871D-FB0E949C1A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34" y="1102133"/>
            <a:ext cx="540000" cy="540000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DB3DF44F-260E-469F-8549-DCF231B073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34" y="1889788"/>
            <a:ext cx="540000" cy="5400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5A6865A5-C67F-4E8D-AB09-BB12D4B3F3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34" y="2665323"/>
            <a:ext cx="540000" cy="5400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12233AA7-0038-46C7-9050-CF080E262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34" y="3463229"/>
            <a:ext cx="540000" cy="540000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58FC8583-0D41-4E84-9533-262389761F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34" y="4254392"/>
            <a:ext cx="540000" cy="540000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EBEAD80F-8C26-46A8-9579-7E69CF1E86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34" y="5054977"/>
            <a:ext cx="540000" cy="540000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752445EB-07D9-4347-9077-17B107FCEC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34" y="587157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F9BB80-C7E0-40DB-9B73-F74E5E944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67E7E5-1873-470F-B821-CFB39570C5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4A91D4-0E6E-44D2-97B9-4EA772BB57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F389B2-E32C-410E-B5EB-52ADDD8EC5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F3ECE61-9AF7-4F6D-BFCF-DC91573199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0B8ACF-08D5-401C-A342-361E72099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A797D0-5615-4EA9-91EC-60B4188E91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2E958C-DA20-49F0-8F4E-A0513EC520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8A8098-42F5-46A5-ABD0-8632DC4718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EA6179-6001-44B3-8E07-392E9325CF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91424E-3652-442B-8789-24F2CF6893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A085D5-1FE5-4541-82BE-3006E011F2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6F9C5F-E2B5-43B3-BE5E-6800E9B2A2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2360BF-BD72-4E13-9F66-F97362F817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E6C4F7-5788-41FB-BDA5-C9C91A8976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3931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it-IT" dirty="0"/>
              <a:t>.Net Core 2.1 (more performance + cross platform).</a:t>
            </a:r>
          </a:p>
          <a:p>
            <a:pPr>
              <a:lnSpc>
                <a:spcPct val="120000"/>
              </a:lnSpc>
            </a:pPr>
            <a:r>
              <a:rPr lang="it-IT" dirty="0"/>
              <a:t>Language worker process is out of host process.</a:t>
            </a:r>
          </a:p>
          <a:p>
            <a:pPr>
              <a:lnSpc>
                <a:spcPct val="120000"/>
              </a:lnSpc>
            </a:pPr>
            <a:r>
              <a:rPr lang="en-US" dirty="0"/>
              <a:t>All bindings are brought in as extensions.</a:t>
            </a:r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980822-C359-41AC-BF01-1A247110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0C9F08-D2A1-4A07-B709-D466E7B3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58" y="3179204"/>
            <a:ext cx="907628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2350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742DF8-29BA-4EFD-8435-B2E8519A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40" y="175211"/>
            <a:ext cx="11655840" cy="899665"/>
          </a:xfrm>
        </p:spPr>
        <p:txBody>
          <a:bodyPr/>
          <a:lstStyle/>
          <a:p>
            <a:r>
              <a:rPr lang="it-IT" dirty="0"/>
              <a:t>How much do they cost?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F56E7AC-B521-4D53-8634-3D693D97B9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0986267"/>
              </p:ext>
            </p:extLst>
          </p:nvPr>
        </p:nvGraphicFramePr>
        <p:xfrm>
          <a:off x="1629410" y="1445053"/>
          <a:ext cx="8933180" cy="4766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croll: Horizontal 7">
            <a:extLst>
              <a:ext uri="{FF2B5EF4-FFF2-40B4-BE49-F238E27FC236}">
                <a16:creationId xmlns:a16="http://schemas.microsoft.com/office/drawing/2014/main" id="{CDC04C18-6568-4A09-AE6C-DFA39B91DD98}"/>
              </a:ext>
            </a:extLst>
          </p:cNvPr>
          <p:cNvSpPr/>
          <p:nvPr/>
        </p:nvSpPr>
        <p:spPr bwMode="auto">
          <a:xfrm rot="20121177">
            <a:off x="475218" y="1252389"/>
            <a:ext cx="2308383" cy="1366814"/>
          </a:xfrm>
          <a:prstGeom prst="horizontalScroll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00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1,000,000 executions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000">
                <a:solidFill>
                  <a:schemeClr val="accent1"/>
                </a:solidFill>
              </a:rPr>
              <a:t>400,000 GB-s</a:t>
            </a:r>
            <a:endParaRPr lang="it-IT" sz="2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346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679398-7C26-41CF-9765-06D26F78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Developer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73C36-7FD7-4DCF-9EAC-431F3F5EF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50" y="1396827"/>
            <a:ext cx="709310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070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69A16F23-F052-4181-8A78-0593813A79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108819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In Azure, you can run your functions directly from a deployment package file in your function app.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C3DF0A-5852-4AA1-99FF-112CA6B3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functions from a package</a:t>
            </a:r>
            <a:endParaRPr lang="it-IT" dirty="0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55D5C6A2-BE9B-42B4-B29A-BD3C6F551F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4869433"/>
              </p:ext>
            </p:extLst>
          </p:nvPr>
        </p:nvGraphicFramePr>
        <p:xfrm>
          <a:off x="266921" y="2277374"/>
          <a:ext cx="7548112" cy="3640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5">
            <a:extLst>
              <a:ext uri="{FF2B5EF4-FFF2-40B4-BE49-F238E27FC236}">
                <a16:creationId xmlns:a16="http://schemas.microsoft.com/office/drawing/2014/main" id="{0B99BC99-FB93-4B03-9057-8BD187A169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65" y="2337754"/>
            <a:ext cx="468000" cy="46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D54163-638F-496F-97F2-5586B8DF17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65" y="3121448"/>
            <a:ext cx="468000" cy="46800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E30D99D6-DA04-495D-B8A9-680289CFE8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65" y="3882959"/>
            <a:ext cx="468000" cy="468000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7517A16F-F653-403C-82F7-C9D06A6526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65" y="4643085"/>
            <a:ext cx="468000" cy="4680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01DA19A8-7E12-477D-AB41-CA07A84085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65" y="5403211"/>
            <a:ext cx="468000" cy="468000"/>
          </a:xfrm>
          <a:prstGeom prst="rect">
            <a:avLst/>
          </a:prstGeom>
        </p:spPr>
      </p:pic>
      <p:pic>
        <p:nvPicPr>
          <p:cNvPr id="1026" name="Picture 2" descr="C:\Users\massi\AppData\Local\Temp\SNAGHTML2a8ea079.PNG">
            <a:extLst>
              <a:ext uri="{FF2B5EF4-FFF2-40B4-BE49-F238E27FC236}">
                <a16:creationId xmlns:a16="http://schemas.microsoft.com/office/drawing/2014/main" id="{FECED31D-6437-4993-B4A2-32098DC13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898" y="2394291"/>
            <a:ext cx="4608000" cy="352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45596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7DE1E9-2205-4A80-A2FB-78EEBC0827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24347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CI and CD are fully integrated into the Azure Portal.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Azure DevOps Pipeline supports Azure Functions with Package Deploy.</a:t>
            </a:r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EAF3FE-C826-48C4-B954-2531FC23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>
                <a:latin typeface="Webdings" panose="05030102010509060703" pitchFamily="18" charset="2"/>
              </a:rPr>
              <a:t>Y</a:t>
            </a:r>
            <a:r>
              <a:rPr lang="it-IT" dirty="0"/>
              <a:t> </a:t>
            </a:r>
            <a:r>
              <a:rPr lang="it-IT" dirty="0" err="1"/>
              <a:t>DevOps</a:t>
            </a:r>
            <a:endParaRPr lang="it-IT" dirty="0"/>
          </a:p>
        </p:txBody>
      </p:sp>
      <p:pic>
        <p:nvPicPr>
          <p:cNvPr id="4098" name="Picture 2" descr="C:\Users\massi\AppData\Local\Temp\SNAGHTML2ac6bc1f.PNG">
            <a:extLst>
              <a:ext uri="{FF2B5EF4-FFF2-40B4-BE49-F238E27FC236}">
                <a16:creationId xmlns:a16="http://schemas.microsoft.com/office/drawing/2014/main" id="{26EBE5F5-8E9A-4F67-AD53-08E94398C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00" y="2570672"/>
            <a:ext cx="9000000" cy="346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66899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“serverless” world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6B40B8-59B5-4106-A9CE-35D83679E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530" y="1210977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1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E07873-CBB7-44C2-A0A0-D1F5FA57D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A real-world scenario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F03EDFD-8D47-4A72-AED2-1374AAC40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21" y="1025281"/>
            <a:ext cx="9060180" cy="511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8276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E07873-CBB7-44C2-A0A0-D1F5FA57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real-world scenario – Azure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78E40-187A-43A0-976C-47369270D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86" y="1201554"/>
            <a:ext cx="9929194" cy="50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3710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Manager Serverless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6B40B8-59B5-4106-A9CE-35D83679E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530" y="1210977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8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1FB483-E5F9-4C42-9ACE-AF307C355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Grazie</a:t>
            </a:r>
            <a:r>
              <a:rPr lang="en-US" dirty="0"/>
              <a:t> </a:t>
            </a:r>
            <a:r>
              <a:rPr lang="en-US" dirty="0" err="1"/>
              <a:t>ai</a:t>
            </a:r>
            <a:r>
              <a:rPr lang="en-US" dirty="0"/>
              <a:t> </a:t>
            </a:r>
            <a:r>
              <a:rPr lang="en-US" dirty="0" err="1"/>
              <a:t>nostri</a:t>
            </a:r>
            <a:r>
              <a:rPr lang="en-US" dirty="0"/>
              <a:t> sponsor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7890D-165E-41A8-BA8F-24419405DC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5" y="1444655"/>
            <a:ext cx="4506316" cy="1387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90B0D0-0C08-4DAC-A027-C1CD26FFAB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28" b="23180"/>
          <a:stretch/>
        </p:blipFill>
        <p:spPr>
          <a:xfrm>
            <a:off x="6361695" y="1444655"/>
            <a:ext cx="5156476" cy="1387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D05A12-B514-4D07-A4AC-375FCF4112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790" y="3442673"/>
            <a:ext cx="5412420" cy="19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3460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E07873-CBB7-44C2-A0A0-D1F5FA57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398D649-C5C6-4314-A21F-4002917746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6930175"/>
              </p:ext>
            </p:extLst>
          </p:nvPr>
        </p:nvGraphicFramePr>
        <p:xfrm>
          <a:off x="0" y="1189176"/>
          <a:ext cx="12192000" cy="487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3D4D7CD-7CBA-4206-9DFF-D0D0A32FAF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98" y="1248466"/>
            <a:ext cx="540000" cy="5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F624E7-B622-4E87-9CEE-0B6C82C3F2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98" y="2096461"/>
            <a:ext cx="540000" cy="5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567A19-9D24-477D-A1A4-0B359F46B2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98" y="2939986"/>
            <a:ext cx="540000" cy="5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93F6C3-12AE-45C5-8AD9-28D00D6459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98" y="3783511"/>
            <a:ext cx="540000" cy="5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9C2422-B4FD-4CEB-9543-416163A894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98" y="4627036"/>
            <a:ext cx="540000" cy="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65D7BC-BD3E-42AB-9E82-E9667CA581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98" y="546333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71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02779A-06EC-4F00-B65D-4A0A29AA43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702779A-06EC-4F00-B65D-4A0A29AA43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B85E343-E132-43F7-83D4-355B336BBC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BB85E343-E132-43F7-83D4-355B336BBC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DABDB40-C0C2-4139-9A0F-0E3FE87D1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DDABDB40-C0C2-4139-9A0F-0E3FE87D12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7D7199E-3EB6-4963-B6ED-CD40E1671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graphicEl>
                                              <a:dgm id="{17D7199E-3EB6-4963-B6ED-CD40E1671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56495C-7FB1-416D-92CD-459780D09A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graphicEl>
                                              <a:dgm id="{0756495C-7FB1-416D-92CD-459780D09A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8142046-6D67-4005-A299-9F19B44D1B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18142046-6D67-4005-A299-9F19B44D1B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6288EEB-4A15-4D21-B8A8-29E1314C8F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graphicEl>
                                              <a:dgm id="{D6288EEB-4A15-4D21-B8A8-29E1314C8F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1B6C334-65BA-44E2-9917-B1F4FA112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graphicEl>
                                              <a:dgm id="{51B6C334-65BA-44E2-9917-B1F4FA1125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5F1CB72-1512-4F62-956E-2B14B04877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graphicEl>
                                              <a:dgm id="{A5F1CB72-1512-4F62-956E-2B14B04877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32AA974-27CA-4DC5-B3B2-532F0B43CF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dgm id="{332AA974-27CA-4DC5-B3B2-532F0B43CF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AE72414-F132-4222-B9D2-3FC358D97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graphicEl>
                                              <a:dgm id="{6AE72414-F132-4222-B9D2-3FC358D979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A3EC388-49C2-4773-9260-188367DB21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graphicEl>
                                              <a:dgm id="{6A3EC388-49C2-4773-9260-188367DB21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3">
            <a:extLst>
              <a:ext uri="{FF2B5EF4-FFF2-40B4-BE49-F238E27FC236}">
                <a16:creationId xmlns:a16="http://schemas.microsoft.com/office/drawing/2014/main" id="{AED24EA8-9527-4D84-B274-7A1809BEB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129"/>
            <a:ext cx="5946387" cy="594638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7434E7E-B0C0-432E-98C2-37A65A941026}"/>
              </a:ext>
            </a:extLst>
          </p:cNvPr>
          <p:cNvSpPr txBox="1">
            <a:spLocks/>
          </p:cNvSpPr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70C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+mj-cs"/>
              </a:rPr>
              <a:t>Thanks for your</a:t>
            </a:r>
          </a:p>
          <a:p>
            <a:pPr algn="ctr">
              <a:spcAft>
                <a:spcPts val="600"/>
              </a:spcAft>
            </a:pPr>
            <a:r>
              <a:rPr 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+mj-cs"/>
              </a:rPr>
              <a:t>attention!!!!!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7A3D3627-5129-46E6-B922-6F4F031D9D7F}"/>
              </a:ext>
            </a:extLst>
          </p:cNvPr>
          <p:cNvSpPr txBox="1">
            <a:spLocks/>
          </p:cNvSpPr>
          <p:nvPr/>
        </p:nvSpPr>
        <p:spPr>
          <a:xfrm>
            <a:off x="655321" y="3169394"/>
            <a:ext cx="7248910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i="0" kern="1200">
                <a:solidFill>
                  <a:srgbClr val="0070C0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+mn-lt"/>
                <a:cs typeface="+mn-cs"/>
              </a:rPr>
              <a:t>Massimo Bonanni</a:t>
            </a:r>
          </a:p>
          <a:p>
            <a:pPr marL="541338">
              <a:lnSpc>
                <a:spcPct val="100000"/>
              </a:lnSpc>
              <a:tabLst>
                <a:tab pos="715963" algn="l"/>
              </a:tabLst>
            </a:pP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massimo.bonanni@microsoft.com</a:t>
            </a:r>
            <a:br>
              <a:rPr lang="en-US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@</a:t>
            </a:r>
            <a:r>
              <a:rPr lang="en-US" dirty="0" err="1">
                <a:solidFill>
                  <a:schemeClr val="tx1"/>
                </a:solidFill>
                <a:latin typeface="+mn-lt"/>
                <a:cs typeface="+mn-cs"/>
              </a:rPr>
              <a:t>massimobonanni</a:t>
            </a:r>
            <a:br>
              <a:rPr lang="en-US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https://www.linkedin.com/in/massimobonanni/</a:t>
            </a:r>
          </a:p>
          <a:p>
            <a:pPr marL="231686">
              <a:tabLst>
                <a:tab pos="342834" algn="l"/>
              </a:tabLst>
            </a:pPr>
            <a:endParaRPr lang="en-US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31686">
              <a:tabLst>
                <a:tab pos="342834" algn="l"/>
              </a:tabLst>
            </a:pPr>
            <a:endParaRPr lang="en-US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F63FB-C3C3-4A00-9E62-CEC86758C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39" y="397015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0330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4C212C0-A972-44C6-B12E-9DE6B6C96C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26488"/>
          </a:xfrm>
        </p:spPr>
        <p:txBody>
          <a:bodyPr>
            <a:normAutofit fontScale="62500" lnSpcReduction="20000"/>
          </a:bodyPr>
          <a:lstStyle/>
          <a:p>
            <a:pPr marL="717550" indent="-541338" defTabSz="1071563">
              <a:lnSpc>
                <a:spcPct val="120000"/>
              </a:lnSpc>
              <a:buSzPct val="125000"/>
              <a:buBlip>
                <a:blip r:embed="rId3"/>
              </a:buBlip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Azure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Documentation</a:t>
            </a:r>
            <a:br>
              <a:rPr lang="it-IT" dirty="0"/>
            </a:br>
            <a:r>
              <a:rPr lang="it-IT" dirty="0"/>
              <a:t>	</a:t>
            </a:r>
            <a:r>
              <a:rPr lang="it-IT" sz="2900" dirty="0"/>
              <a:t>https://docs.microsoft.com/en-US/azure/azure-functions/</a:t>
            </a:r>
          </a:p>
          <a:p>
            <a:pPr marL="717550" indent="-541338" defTabSz="1071563">
              <a:lnSpc>
                <a:spcPct val="120000"/>
              </a:lnSpc>
              <a:buSzPct val="125000"/>
              <a:buBlip>
                <a:blip r:embed="rId3"/>
              </a:buBlip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Azure Functions Code Samples</a:t>
            </a:r>
            <a:br>
              <a:rPr lang="it-IT" dirty="0"/>
            </a:br>
            <a:r>
              <a:rPr lang="it-IT" dirty="0"/>
              <a:t>	</a:t>
            </a:r>
            <a:r>
              <a:rPr lang="it-IT" sz="2900" dirty="0"/>
              <a:t>https://azure.microsoft.com/en-us/resources/samples/?service=functions&amp;sort=0</a:t>
            </a:r>
          </a:p>
          <a:p>
            <a:pPr marL="717550" indent="-541338" defTabSz="1071563">
              <a:lnSpc>
                <a:spcPct val="120000"/>
              </a:lnSpc>
              <a:buSzPct val="125000"/>
              <a:buBlip>
                <a:blip r:embed="rId3"/>
              </a:buBlip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zure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Updates</a:t>
            </a:r>
            <a:br>
              <a:rPr lang="it-IT" dirty="0"/>
            </a:br>
            <a:r>
              <a:rPr lang="it-IT" dirty="0"/>
              <a:t>	</a:t>
            </a:r>
            <a:r>
              <a:rPr lang="it-IT" sz="2900" dirty="0"/>
              <a:t>https://azure.microsoft.com/en-us/roadmap/?category=compute</a:t>
            </a:r>
          </a:p>
          <a:p>
            <a:pPr marL="717550" indent="-541338" defTabSz="1071563">
              <a:lnSpc>
                <a:spcPct val="120000"/>
              </a:lnSpc>
              <a:buSzPct val="125000"/>
              <a:buBlip>
                <a:blip r:embed="rId3"/>
              </a:buBlip>
            </a:pP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– GitHub</a:t>
            </a:r>
            <a:br>
              <a:rPr lang="it-IT" sz="2900" dirty="0"/>
            </a:br>
            <a:r>
              <a:rPr lang="it-IT" sz="2900" dirty="0"/>
              <a:t>	 https://github.com/DotNetToscana/DotNetConf2018 --&gt; Azure Functions 2.0</a:t>
            </a:r>
          </a:p>
          <a:p>
            <a:pPr marL="717550" indent="-541338" defTabSz="1071563">
              <a:lnSpc>
                <a:spcPct val="120000"/>
              </a:lnSpc>
              <a:buSzPct val="125000"/>
              <a:buBlip>
                <a:blip r:embed="rId3"/>
              </a:buBlip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</a:t>
            </a:r>
          </a:p>
          <a:p>
            <a:pPr marL="808038" lvl="1" indent="-236538" defTabSz="1071563">
              <a:lnSpc>
                <a:spcPct val="120000"/>
              </a:lnSpc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Serverless architecture in Microsoft Azure</a:t>
            </a:r>
            <a:br>
              <a:rPr lang="en-US" dirty="0"/>
            </a:br>
            <a:r>
              <a:rPr lang="en-US" dirty="0"/>
              <a:t>	https://azure.microsoft.com/en-us/resources/videos/ignite-2018-serverless-architecture-in-microsoft-azure/</a:t>
            </a:r>
          </a:p>
          <a:p>
            <a:pPr marL="808038" lvl="1" indent="-236538" defTabSz="1071563">
              <a:lnSpc>
                <a:spcPct val="120000"/>
              </a:lnSpc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Azure Functions internals</a:t>
            </a:r>
            <a:br>
              <a:rPr lang="en-US" dirty="0"/>
            </a:br>
            <a:r>
              <a:rPr lang="en-US" dirty="0"/>
              <a:t>	https://azure.microsoft.com/en-us/resources/videos/ignite-2018-azure-functions-internals/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BFD5332A-02D1-41B0-86AA-C858E7F9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43543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Welcome Azure Functions 2.0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821145"/>
            <a:ext cx="10170574" cy="1165866"/>
          </a:xfrm>
        </p:spPr>
        <p:txBody>
          <a:bodyPr/>
          <a:lstStyle/>
          <a:p>
            <a:r>
              <a:rPr lang="en-US" sz="3200" dirty="0"/>
              <a:t>Massimo Bonanni</a:t>
            </a:r>
          </a:p>
          <a:p>
            <a:pPr marL="182563" indent="-90488" defTabSz="180975"/>
            <a:r>
              <a:rPr lang="en-US" sz="2000" dirty="0"/>
              <a:t>	</a:t>
            </a:r>
            <a:r>
              <a:rPr lang="en-US" sz="2400" i="1" dirty="0"/>
              <a:t>Paranormal Developer, with the head in the Cloud and all the REST in microservices</a:t>
            </a:r>
            <a:endParaRPr lang="en-US" sz="20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6ABE6-BBAD-489D-8E18-C9B8F3918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71" y="2007517"/>
            <a:ext cx="2328551" cy="232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static1.squarespace.com/static/5475ec27e4b0a0dc4a27ca3d/t/548e1112e4b0602fc644c4b7/1418596627269/">
            <a:extLst>
              <a:ext uri="{FF2B5EF4-FFF2-40B4-BE49-F238E27FC236}">
                <a16:creationId xmlns:a16="http://schemas.microsoft.com/office/drawing/2014/main" id="{765F2F98-62DA-4187-87CF-AF61A5941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3D4512B1-BC23-47C6-AE3D-67F5F5120E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7663" y="408145"/>
            <a:ext cx="11358562" cy="7291387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sz="7200" b="1" dirty="0">
                <a:ln w="3175">
                  <a:solidFill>
                    <a:schemeClr val="tx2"/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Serverless</a:t>
            </a:r>
            <a:r>
              <a:rPr lang="en-US" sz="7200" dirty="0">
                <a:ln w="3175">
                  <a:solidFill>
                    <a:schemeClr val="tx2"/>
                  </a:solidFill>
                </a:ln>
                <a:solidFill>
                  <a:schemeClr val="accent1"/>
                </a:solidFill>
              </a:rPr>
              <a:t> is to </a:t>
            </a:r>
            <a:r>
              <a:rPr lang="en-US" sz="7200" b="1" dirty="0">
                <a:ln w="3175">
                  <a:solidFill>
                    <a:schemeClr val="tx2"/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servers</a:t>
            </a:r>
            <a:r>
              <a:rPr lang="en-US" sz="7200" dirty="0">
                <a:ln w="3175">
                  <a:solidFill>
                    <a:schemeClr val="tx2"/>
                  </a:solidFill>
                </a:ln>
                <a:solidFill>
                  <a:schemeClr val="accent1"/>
                </a:solidFill>
              </a:rPr>
              <a:t> as </a:t>
            </a:r>
            <a:r>
              <a:rPr lang="en-US" sz="7200" b="1" dirty="0">
                <a:ln w="3175">
                  <a:solidFill>
                    <a:schemeClr val="tx2"/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wireless</a:t>
            </a:r>
            <a:r>
              <a:rPr lang="en-US" sz="7200" dirty="0">
                <a:ln w="3175">
                  <a:solidFill>
                    <a:schemeClr val="tx2"/>
                  </a:solidFill>
                </a:ln>
                <a:solidFill>
                  <a:schemeClr val="accent1"/>
                </a:solidFill>
              </a:rPr>
              <a:t> is to </a:t>
            </a:r>
            <a:r>
              <a:rPr lang="en-US" sz="7200" b="1" dirty="0">
                <a:ln w="3175">
                  <a:solidFill>
                    <a:schemeClr val="tx2"/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wired</a:t>
            </a:r>
            <a:r>
              <a:rPr lang="en-US" sz="7200" dirty="0">
                <a:ln w="3175">
                  <a:solidFill>
                    <a:schemeClr val="tx2"/>
                  </a:solidFill>
                </a:ln>
                <a:solidFill>
                  <a:schemeClr val="accent1"/>
                </a:solidFill>
              </a:rPr>
              <a:t>.</a:t>
            </a:r>
            <a:br>
              <a:rPr lang="en-US" sz="7200" dirty="0">
                <a:ln w="3175">
                  <a:solidFill>
                    <a:schemeClr val="tx2"/>
                  </a:solidFill>
                </a:ln>
                <a:solidFill>
                  <a:schemeClr val="accent1"/>
                </a:solidFill>
              </a:rPr>
            </a:br>
            <a:br>
              <a:rPr lang="en-US" sz="7200" dirty="0">
                <a:ln w="3175">
                  <a:solidFill>
                    <a:schemeClr val="tx2"/>
                  </a:solidFill>
                </a:ln>
                <a:solidFill>
                  <a:schemeClr val="accent1"/>
                </a:solidFill>
              </a:rPr>
            </a:br>
            <a:r>
              <a:rPr lang="en-US" sz="7200" dirty="0">
                <a:ln w="3175">
                  <a:solidFill>
                    <a:schemeClr val="tx2"/>
                  </a:solidFill>
                </a:ln>
                <a:solidFill>
                  <a:schemeClr val="accent1"/>
                </a:solidFill>
              </a:rPr>
              <a:t>Wireless internet still requires wires, but customers don't need to interact with them!! 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D32D0E2-317B-42DF-9BCE-3914F0DDB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7113" y="142219"/>
            <a:ext cx="1512000" cy="16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6009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sitting at a desk using a computer&#10;&#10;Description generated with high confidence">
            <a:extLst>
              <a:ext uri="{FF2B5EF4-FFF2-40B4-BE49-F238E27FC236}">
                <a16:creationId xmlns:a16="http://schemas.microsoft.com/office/drawing/2014/main" id="{510D7259-4125-4F6F-AC15-69AD5908E8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573587" y="-645251"/>
            <a:ext cx="8148502" cy="8148502"/>
          </a:xfrm>
          <a:prstGeom prst="ellipse">
            <a:avLst/>
          </a:prstGeom>
          <a:ln w="1270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C31C8-4278-4DB1-B5E6-4E141A83B628}"/>
              </a:ext>
            </a:extLst>
          </p:cNvPr>
          <p:cNvGrpSpPr/>
          <p:nvPr/>
        </p:nvGrpSpPr>
        <p:grpSpPr>
          <a:xfrm>
            <a:off x="4820584" y="4773054"/>
            <a:ext cx="6277262" cy="1249218"/>
            <a:chOff x="5641613" y="4333291"/>
            <a:chExt cx="6403135" cy="127427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ED040F-08DA-4540-8BA3-408C2C19098D}"/>
                </a:ext>
              </a:extLst>
            </p:cNvPr>
            <p:cNvGrpSpPr/>
            <p:nvPr/>
          </p:nvGrpSpPr>
          <p:grpSpPr>
            <a:xfrm>
              <a:off x="5641613" y="4333291"/>
              <a:ext cx="6403135" cy="1274270"/>
              <a:chOff x="5641613" y="4333291"/>
              <a:chExt cx="6403135" cy="127427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FBCF7CA-B811-4A67-B932-FDBC344EF3FF}"/>
                  </a:ext>
                </a:extLst>
              </p:cNvPr>
              <p:cNvGrpSpPr/>
              <p:nvPr/>
            </p:nvGrpSpPr>
            <p:grpSpPr>
              <a:xfrm>
                <a:off x="6689604" y="4333291"/>
                <a:ext cx="5355144" cy="1274270"/>
                <a:chOff x="6635816" y="4329674"/>
                <a:chExt cx="5355144" cy="127427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B03DBA-93E2-493A-BF38-083D2F1D9500}"/>
                    </a:ext>
                  </a:extLst>
                </p:cNvPr>
                <p:cNvSpPr txBox="1"/>
                <p:nvPr/>
              </p:nvSpPr>
              <p:spPr>
                <a:xfrm>
                  <a:off x="6635816" y="4329674"/>
                  <a:ext cx="1609966" cy="4081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gradFill>
                        <a:gsLst>
                          <a:gs pos="1250">
                            <a:schemeClr val="tx2"/>
                          </a:gs>
                          <a:gs pos="100000">
                            <a:schemeClr val="tx2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Pay-per-use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9680B86-A85B-46B5-B034-8D21016CFAB9}"/>
                    </a:ext>
                  </a:extLst>
                </p:cNvPr>
                <p:cNvSpPr txBox="1"/>
                <p:nvPr/>
              </p:nvSpPr>
              <p:spPr>
                <a:xfrm>
                  <a:off x="6635816" y="4662099"/>
                  <a:ext cx="5355144" cy="9418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Only pay for what you use: billing is typically calculated on the number of function calls, </a:t>
                  </a:r>
                  <a:br>
                    <a:rPr lang="en-US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</a:br>
                  <a:r>
                    <a:rPr lang="en-US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code execution time, and memory used.*</a:t>
                  </a:r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BB641C0-CB8D-4BF3-886D-731F82BAC6B2}"/>
                  </a:ext>
                </a:extLst>
              </p:cNvPr>
              <p:cNvSpPr/>
              <p:nvPr/>
            </p:nvSpPr>
            <p:spPr>
              <a:xfrm>
                <a:off x="5641613" y="4371777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3214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55" name="Freeform 159">
              <a:extLst>
                <a:ext uri="{FF2B5EF4-FFF2-40B4-BE49-F238E27FC236}">
                  <a16:creationId xmlns:a16="http://schemas.microsoft.com/office/drawing/2014/main" id="{8ADFE60B-11A0-4AE7-9D13-8FA114526D1F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5895496" y="4507449"/>
              <a:ext cx="413924" cy="622631"/>
            </a:xfrm>
            <a:custGeom>
              <a:avLst/>
              <a:gdLst>
                <a:gd name="T0" fmla="*/ 101 w 283"/>
                <a:gd name="T1" fmla="*/ 50 h 426"/>
                <a:gd name="T2" fmla="*/ 202 w 283"/>
                <a:gd name="T3" fmla="*/ 50 h 426"/>
                <a:gd name="T4" fmla="*/ 271 w 283"/>
                <a:gd name="T5" fmla="*/ 254 h 426"/>
                <a:gd name="T6" fmla="*/ 274 w 283"/>
                <a:gd name="T7" fmla="*/ 266 h 426"/>
                <a:gd name="T8" fmla="*/ 204 w 283"/>
                <a:gd name="T9" fmla="*/ 298 h 426"/>
                <a:gd name="T10" fmla="*/ 210 w 283"/>
                <a:gd name="T11" fmla="*/ 426 h 426"/>
                <a:gd name="T12" fmla="*/ 179 w 283"/>
                <a:gd name="T13" fmla="*/ 407 h 426"/>
                <a:gd name="T14" fmla="*/ 141 w 283"/>
                <a:gd name="T15" fmla="*/ 315 h 426"/>
                <a:gd name="T16" fmla="*/ 94 w 283"/>
                <a:gd name="T17" fmla="*/ 426 h 426"/>
                <a:gd name="T18" fmla="*/ 70 w 283"/>
                <a:gd name="T19" fmla="*/ 395 h 426"/>
                <a:gd name="T20" fmla="*/ 54 w 283"/>
                <a:gd name="T21" fmla="*/ 338 h 426"/>
                <a:gd name="T22" fmla="*/ 34 w 283"/>
                <a:gd name="T23" fmla="*/ 326 h 426"/>
                <a:gd name="T24" fmla="*/ 0 w 283"/>
                <a:gd name="T25" fmla="*/ 198 h 426"/>
                <a:gd name="T26" fmla="*/ 49 w 283"/>
                <a:gd name="T27" fmla="*/ 172 h 426"/>
                <a:gd name="T28" fmla="*/ 110 w 283"/>
                <a:gd name="T29" fmla="*/ 125 h 426"/>
                <a:gd name="T30" fmla="*/ 195 w 283"/>
                <a:gd name="T31" fmla="*/ 133 h 426"/>
                <a:gd name="T32" fmla="*/ 224 w 283"/>
                <a:gd name="T33" fmla="*/ 126 h 426"/>
                <a:gd name="T34" fmla="*/ 261 w 283"/>
                <a:gd name="T35" fmla="*/ 215 h 426"/>
                <a:gd name="T36" fmla="*/ 283 w 283"/>
                <a:gd name="T37" fmla="*/ 235 h 426"/>
                <a:gd name="T38" fmla="*/ 86 w 283"/>
                <a:gd name="T39" fmla="*/ 208 h 426"/>
                <a:gd name="T40" fmla="*/ 230 w 283"/>
                <a:gd name="T41" fmla="*/ 141 h 426"/>
                <a:gd name="T42" fmla="*/ 222 w 283"/>
                <a:gd name="T43" fmla="*/ 136 h 426"/>
                <a:gd name="T44" fmla="*/ 86 w 283"/>
                <a:gd name="T45" fmla="*/ 194 h 426"/>
                <a:gd name="T46" fmla="*/ 17 w 283"/>
                <a:gd name="T47" fmla="*/ 226 h 426"/>
                <a:gd name="T48" fmla="*/ 46 w 283"/>
                <a:gd name="T49" fmla="*/ 183 h 426"/>
                <a:gd name="T50" fmla="*/ 10 w 283"/>
                <a:gd name="T51" fmla="*/ 198 h 426"/>
                <a:gd name="T52" fmla="*/ 17 w 283"/>
                <a:gd name="T53" fmla="*/ 226 h 426"/>
                <a:gd name="T54" fmla="*/ 263 w 283"/>
                <a:gd name="T55" fmla="*/ 264 h 426"/>
                <a:gd name="T56" fmla="*/ 86 w 283"/>
                <a:gd name="T57" fmla="*/ 244 h 426"/>
                <a:gd name="T58" fmla="*/ 86 w 283"/>
                <a:gd name="T59" fmla="*/ 246 h 426"/>
                <a:gd name="T60" fmla="*/ 48 w 283"/>
                <a:gd name="T61" fmla="*/ 255 h 426"/>
                <a:gd name="T62" fmla="*/ 43 w 283"/>
                <a:gd name="T63" fmla="*/ 323 h 426"/>
                <a:gd name="T64" fmla="*/ 52 w 283"/>
                <a:gd name="T65" fmla="*/ 328 h 426"/>
                <a:gd name="T66" fmla="*/ 264 w 283"/>
                <a:gd name="T67" fmla="*/ 266 h 426"/>
                <a:gd name="T68" fmla="*/ 245 w 283"/>
                <a:gd name="T69" fmla="*/ 259 h 426"/>
                <a:gd name="T70" fmla="*/ 222 w 283"/>
                <a:gd name="T71" fmla="*/ 246 h 426"/>
                <a:gd name="T72" fmla="*/ 215 w 283"/>
                <a:gd name="T73" fmla="*/ 248 h 426"/>
                <a:gd name="T74" fmla="*/ 202 w 283"/>
                <a:gd name="T75" fmla="*/ 270 h 426"/>
                <a:gd name="T76" fmla="*/ 215 w 283"/>
                <a:gd name="T77" fmla="*/ 24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3" h="426">
                  <a:moveTo>
                    <a:pt x="151" y="100"/>
                  </a:moveTo>
                  <a:cubicBezTo>
                    <a:pt x="124" y="100"/>
                    <a:pt x="101" y="77"/>
                    <a:pt x="101" y="50"/>
                  </a:cubicBezTo>
                  <a:cubicBezTo>
                    <a:pt x="101" y="22"/>
                    <a:pt x="124" y="0"/>
                    <a:pt x="151" y="0"/>
                  </a:cubicBezTo>
                  <a:cubicBezTo>
                    <a:pt x="179" y="0"/>
                    <a:pt x="202" y="22"/>
                    <a:pt x="202" y="50"/>
                  </a:cubicBezTo>
                  <a:cubicBezTo>
                    <a:pt x="202" y="77"/>
                    <a:pt x="179" y="100"/>
                    <a:pt x="151" y="100"/>
                  </a:cubicBezTo>
                  <a:close/>
                  <a:moveTo>
                    <a:pt x="271" y="254"/>
                  </a:moveTo>
                  <a:cubicBezTo>
                    <a:pt x="273" y="262"/>
                    <a:pt x="273" y="262"/>
                    <a:pt x="273" y="262"/>
                  </a:cubicBezTo>
                  <a:cubicBezTo>
                    <a:pt x="273" y="263"/>
                    <a:pt x="274" y="265"/>
                    <a:pt x="274" y="266"/>
                  </a:cubicBezTo>
                  <a:cubicBezTo>
                    <a:pt x="274" y="274"/>
                    <a:pt x="269" y="280"/>
                    <a:pt x="261" y="282"/>
                  </a:cubicBezTo>
                  <a:cubicBezTo>
                    <a:pt x="204" y="298"/>
                    <a:pt x="204" y="298"/>
                    <a:pt x="204" y="298"/>
                  </a:cubicBezTo>
                  <a:cubicBezTo>
                    <a:pt x="228" y="395"/>
                    <a:pt x="228" y="395"/>
                    <a:pt x="228" y="395"/>
                  </a:cubicBezTo>
                  <a:cubicBezTo>
                    <a:pt x="231" y="409"/>
                    <a:pt x="223" y="422"/>
                    <a:pt x="210" y="426"/>
                  </a:cubicBezTo>
                  <a:cubicBezTo>
                    <a:pt x="208" y="426"/>
                    <a:pt x="206" y="426"/>
                    <a:pt x="204" y="426"/>
                  </a:cubicBezTo>
                  <a:cubicBezTo>
                    <a:pt x="192" y="426"/>
                    <a:pt x="182" y="419"/>
                    <a:pt x="179" y="407"/>
                  </a:cubicBezTo>
                  <a:cubicBezTo>
                    <a:pt x="155" y="311"/>
                    <a:pt x="155" y="311"/>
                    <a:pt x="155" y="311"/>
                  </a:cubicBezTo>
                  <a:cubicBezTo>
                    <a:pt x="141" y="315"/>
                    <a:pt x="141" y="315"/>
                    <a:pt x="141" y="315"/>
                  </a:cubicBezTo>
                  <a:cubicBezTo>
                    <a:pt x="118" y="407"/>
                    <a:pt x="118" y="407"/>
                    <a:pt x="118" y="407"/>
                  </a:cubicBezTo>
                  <a:cubicBezTo>
                    <a:pt x="116" y="419"/>
                    <a:pt x="105" y="426"/>
                    <a:pt x="94" y="426"/>
                  </a:cubicBezTo>
                  <a:cubicBezTo>
                    <a:pt x="92" y="426"/>
                    <a:pt x="90" y="426"/>
                    <a:pt x="88" y="426"/>
                  </a:cubicBezTo>
                  <a:cubicBezTo>
                    <a:pt x="75" y="422"/>
                    <a:pt x="67" y="409"/>
                    <a:pt x="70" y="395"/>
                  </a:cubicBezTo>
                  <a:cubicBezTo>
                    <a:pt x="86" y="329"/>
                    <a:pt x="86" y="329"/>
                    <a:pt x="86" y="329"/>
                  </a:cubicBezTo>
                  <a:cubicBezTo>
                    <a:pt x="54" y="338"/>
                    <a:pt x="54" y="338"/>
                    <a:pt x="54" y="338"/>
                  </a:cubicBezTo>
                  <a:cubicBezTo>
                    <a:pt x="53" y="338"/>
                    <a:pt x="51" y="338"/>
                    <a:pt x="50" y="338"/>
                  </a:cubicBezTo>
                  <a:cubicBezTo>
                    <a:pt x="42" y="338"/>
                    <a:pt x="36" y="334"/>
                    <a:pt x="34" y="326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1"/>
                    <a:pt x="0" y="200"/>
                    <a:pt x="0" y="198"/>
                  </a:cubicBezTo>
                  <a:cubicBezTo>
                    <a:pt x="0" y="191"/>
                    <a:pt x="5" y="184"/>
                    <a:pt x="12" y="182"/>
                  </a:cubicBezTo>
                  <a:cubicBezTo>
                    <a:pt x="49" y="172"/>
                    <a:pt x="49" y="172"/>
                    <a:pt x="49" y="172"/>
                  </a:cubicBezTo>
                  <a:cubicBezTo>
                    <a:pt x="106" y="127"/>
                    <a:pt x="106" y="127"/>
                    <a:pt x="106" y="127"/>
                  </a:cubicBezTo>
                  <a:cubicBezTo>
                    <a:pt x="107" y="126"/>
                    <a:pt x="109" y="125"/>
                    <a:pt x="110" y="125"/>
                  </a:cubicBezTo>
                  <a:cubicBezTo>
                    <a:pt x="117" y="119"/>
                    <a:pt x="130" y="116"/>
                    <a:pt x="149" y="116"/>
                  </a:cubicBezTo>
                  <a:cubicBezTo>
                    <a:pt x="175" y="116"/>
                    <a:pt x="189" y="123"/>
                    <a:pt x="195" y="133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21" y="126"/>
                    <a:pt x="222" y="126"/>
                    <a:pt x="224" y="126"/>
                  </a:cubicBezTo>
                  <a:cubicBezTo>
                    <a:pt x="231" y="126"/>
                    <a:pt x="238" y="131"/>
                    <a:pt x="240" y="138"/>
                  </a:cubicBezTo>
                  <a:cubicBezTo>
                    <a:pt x="261" y="215"/>
                    <a:pt x="261" y="215"/>
                    <a:pt x="261" y="215"/>
                  </a:cubicBezTo>
                  <a:cubicBezTo>
                    <a:pt x="263" y="215"/>
                    <a:pt x="263" y="215"/>
                    <a:pt x="263" y="215"/>
                  </a:cubicBezTo>
                  <a:cubicBezTo>
                    <a:pt x="275" y="215"/>
                    <a:pt x="283" y="224"/>
                    <a:pt x="283" y="235"/>
                  </a:cubicBezTo>
                  <a:cubicBezTo>
                    <a:pt x="283" y="244"/>
                    <a:pt x="278" y="251"/>
                    <a:pt x="271" y="254"/>
                  </a:cubicBezTo>
                  <a:close/>
                  <a:moveTo>
                    <a:pt x="86" y="208"/>
                  </a:moveTo>
                  <a:cubicBezTo>
                    <a:pt x="237" y="167"/>
                    <a:pt x="237" y="167"/>
                    <a:pt x="237" y="167"/>
                  </a:cubicBezTo>
                  <a:cubicBezTo>
                    <a:pt x="230" y="141"/>
                    <a:pt x="230" y="141"/>
                    <a:pt x="230" y="141"/>
                  </a:cubicBezTo>
                  <a:cubicBezTo>
                    <a:pt x="230" y="138"/>
                    <a:pt x="227" y="136"/>
                    <a:pt x="224" y="136"/>
                  </a:cubicBezTo>
                  <a:cubicBezTo>
                    <a:pt x="223" y="136"/>
                    <a:pt x="223" y="136"/>
                    <a:pt x="222" y="136"/>
                  </a:cubicBezTo>
                  <a:cubicBezTo>
                    <a:pt x="127" y="161"/>
                    <a:pt x="127" y="161"/>
                    <a:pt x="127" y="161"/>
                  </a:cubicBezTo>
                  <a:cubicBezTo>
                    <a:pt x="86" y="194"/>
                    <a:pt x="86" y="194"/>
                    <a:pt x="86" y="194"/>
                  </a:cubicBezTo>
                  <a:lnTo>
                    <a:pt x="86" y="208"/>
                  </a:lnTo>
                  <a:close/>
                  <a:moveTo>
                    <a:pt x="17" y="226"/>
                  </a:moveTo>
                  <a:cubicBezTo>
                    <a:pt x="46" y="219"/>
                    <a:pt x="46" y="219"/>
                    <a:pt x="46" y="219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2" y="192"/>
                    <a:pt x="10" y="195"/>
                    <a:pt x="10" y="198"/>
                  </a:cubicBezTo>
                  <a:cubicBezTo>
                    <a:pt x="10" y="199"/>
                    <a:pt x="10" y="199"/>
                    <a:pt x="10" y="200"/>
                  </a:cubicBezTo>
                  <a:lnTo>
                    <a:pt x="17" y="226"/>
                  </a:lnTo>
                  <a:close/>
                  <a:moveTo>
                    <a:pt x="264" y="266"/>
                  </a:moveTo>
                  <a:cubicBezTo>
                    <a:pt x="264" y="266"/>
                    <a:pt x="264" y="265"/>
                    <a:pt x="263" y="264"/>
                  </a:cubicBezTo>
                  <a:cubicBezTo>
                    <a:pt x="247" y="201"/>
                    <a:pt x="247" y="201"/>
                    <a:pt x="247" y="201"/>
                  </a:cubicBezTo>
                  <a:cubicBezTo>
                    <a:pt x="86" y="244"/>
                    <a:pt x="86" y="244"/>
                    <a:pt x="86" y="244"/>
                  </a:cubicBezTo>
                  <a:cubicBezTo>
                    <a:pt x="86" y="246"/>
                    <a:pt x="86" y="246"/>
                    <a:pt x="86" y="246"/>
                  </a:cubicBezTo>
                  <a:cubicBezTo>
                    <a:pt x="86" y="246"/>
                    <a:pt x="86" y="246"/>
                    <a:pt x="86" y="246"/>
                  </a:cubicBezTo>
                  <a:cubicBezTo>
                    <a:pt x="86" y="257"/>
                    <a:pt x="77" y="266"/>
                    <a:pt x="66" y="266"/>
                  </a:cubicBezTo>
                  <a:cubicBezTo>
                    <a:pt x="58" y="266"/>
                    <a:pt x="51" y="262"/>
                    <a:pt x="48" y="255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43" y="323"/>
                    <a:pt x="43" y="323"/>
                    <a:pt x="43" y="323"/>
                  </a:cubicBezTo>
                  <a:cubicBezTo>
                    <a:pt x="44" y="326"/>
                    <a:pt x="47" y="328"/>
                    <a:pt x="50" y="328"/>
                  </a:cubicBezTo>
                  <a:cubicBezTo>
                    <a:pt x="50" y="328"/>
                    <a:pt x="51" y="328"/>
                    <a:pt x="52" y="328"/>
                  </a:cubicBezTo>
                  <a:cubicBezTo>
                    <a:pt x="259" y="273"/>
                    <a:pt x="259" y="273"/>
                    <a:pt x="259" y="273"/>
                  </a:cubicBezTo>
                  <a:cubicBezTo>
                    <a:pt x="262" y="272"/>
                    <a:pt x="264" y="269"/>
                    <a:pt x="264" y="266"/>
                  </a:cubicBezTo>
                  <a:close/>
                  <a:moveTo>
                    <a:pt x="240" y="241"/>
                  </a:moveTo>
                  <a:cubicBezTo>
                    <a:pt x="245" y="259"/>
                    <a:pt x="245" y="259"/>
                    <a:pt x="245" y="259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2" y="246"/>
                    <a:pt x="222" y="246"/>
                    <a:pt x="222" y="246"/>
                  </a:cubicBezTo>
                  <a:lnTo>
                    <a:pt x="240" y="241"/>
                  </a:lnTo>
                  <a:close/>
                  <a:moveTo>
                    <a:pt x="215" y="248"/>
                  </a:moveTo>
                  <a:cubicBezTo>
                    <a:pt x="220" y="265"/>
                    <a:pt x="220" y="265"/>
                    <a:pt x="220" y="265"/>
                  </a:cubicBezTo>
                  <a:cubicBezTo>
                    <a:pt x="202" y="270"/>
                    <a:pt x="202" y="270"/>
                    <a:pt x="202" y="270"/>
                  </a:cubicBezTo>
                  <a:cubicBezTo>
                    <a:pt x="197" y="253"/>
                    <a:pt x="197" y="253"/>
                    <a:pt x="197" y="253"/>
                  </a:cubicBezTo>
                  <a:lnTo>
                    <a:pt x="215" y="248"/>
                  </a:lnTo>
                  <a:close/>
                </a:path>
              </a:pathLst>
            </a:custGeom>
            <a:solidFill>
              <a:srgbClr val="32145A"/>
            </a:solidFill>
            <a:ln>
              <a:solidFill>
                <a:srgbClr val="32145A"/>
              </a:solidFill>
            </a:ln>
            <a:extLst/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Pro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3FF254-52C9-44ED-8C12-DA06FE0F04EA}"/>
              </a:ext>
            </a:extLst>
          </p:cNvPr>
          <p:cNvGrpSpPr/>
          <p:nvPr/>
        </p:nvGrpSpPr>
        <p:grpSpPr>
          <a:xfrm>
            <a:off x="5095992" y="3073155"/>
            <a:ext cx="6658347" cy="1257034"/>
            <a:chOff x="5807994" y="3005193"/>
            <a:chExt cx="6791861" cy="128224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42DC2F2-4654-4009-A99D-8E1600F75919}"/>
                </a:ext>
              </a:extLst>
            </p:cNvPr>
            <p:cNvGrpSpPr/>
            <p:nvPr/>
          </p:nvGrpSpPr>
          <p:grpSpPr>
            <a:xfrm>
              <a:off x="6844031" y="3005193"/>
              <a:ext cx="5755824" cy="1282243"/>
              <a:chOff x="6844031" y="4084501"/>
              <a:chExt cx="5755824" cy="128224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FBB326-0A26-477F-B60C-D953A24F2F8C}"/>
                  </a:ext>
                </a:extLst>
              </p:cNvPr>
              <p:cNvSpPr txBox="1"/>
              <p:nvPr/>
            </p:nvSpPr>
            <p:spPr>
              <a:xfrm>
                <a:off x="6844032" y="4084501"/>
                <a:ext cx="3889556" cy="408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gradFill>
                      <a:gsLst>
                        <a:gs pos="125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Instant, event-driven scalability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507B6F-F229-4483-9763-071F5A7C5433}"/>
                  </a:ext>
                </a:extLst>
              </p:cNvPr>
              <p:cNvSpPr txBox="1"/>
              <p:nvPr/>
            </p:nvSpPr>
            <p:spPr>
              <a:xfrm>
                <a:off x="6844031" y="4424898"/>
                <a:ext cx="5755824" cy="941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Application components react to events and triggers in near real-time with virtually unlimited scalability; compute resources are used as needed. 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8B97CA-FAA8-4CFB-96F5-138817E04524}"/>
                </a:ext>
              </a:extLst>
            </p:cNvPr>
            <p:cNvGrpSpPr/>
            <p:nvPr/>
          </p:nvGrpSpPr>
          <p:grpSpPr>
            <a:xfrm>
              <a:off x="5807994" y="3043679"/>
              <a:ext cx="914400" cy="914400"/>
              <a:chOff x="5846094" y="3085782"/>
              <a:chExt cx="914400" cy="9144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7E39427-6CE5-4E16-ABA9-5DDE11F51E19}"/>
                  </a:ext>
                </a:extLst>
              </p:cNvPr>
              <p:cNvSpPr/>
              <p:nvPr/>
            </p:nvSpPr>
            <p:spPr>
              <a:xfrm>
                <a:off x="5846094" y="3085782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3214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5" name="Freeform 70">
                <a:extLst>
                  <a:ext uri="{FF2B5EF4-FFF2-40B4-BE49-F238E27FC236}">
                    <a16:creationId xmlns:a16="http://schemas.microsoft.com/office/drawing/2014/main" id="{A35286E8-32AD-4A29-8BA9-4E33623F0D1E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156489" y="3307069"/>
                <a:ext cx="356264" cy="514107"/>
              </a:xfrm>
              <a:custGeom>
                <a:avLst/>
                <a:gdLst>
                  <a:gd name="T0" fmla="*/ 73 w 110"/>
                  <a:gd name="T1" fmla="*/ 6 h 144"/>
                  <a:gd name="T2" fmla="*/ 70 w 110"/>
                  <a:gd name="T3" fmla="*/ 0 h 144"/>
                  <a:gd name="T4" fmla="*/ 12 w 110"/>
                  <a:gd name="T5" fmla="*/ 0 h 144"/>
                  <a:gd name="T6" fmla="*/ 6 w 110"/>
                  <a:gd name="T7" fmla="*/ 6 h 144"/>
                  <a:gd name="T8" fmla="*/ 0 w 110"/>
                  <a:gd name="T9" fmla="*/ 69 h 144"/>
                  <a:gd name="T10" fmla="*/ 5 w 110"/>
                  <a:gd name="T11" fmla="*/ 75 h 144"/>
                  <a:gd name="T12" fmla="*/ 40 w 110"/>
                  <a:gd name="T13" fmla="*/ 75 h 144"/>
                  <a:gd name="T14" fmla="*/ 16 w 110"/>
                  <a:gd name="T15" fmla="*/ 136 h 144"/>
                  <a:gd name="T16" fmla="*/ 21 w 110"/>
                  <a:gd name="T17" fmla="*/ 140 h 144"/>
                  <a:gd name="T18" fmla="*/ 108 w 110"/>
                  <a:gd name="T19" fmla="*/ 57 h 144"/>
                  <a:gd name="T20" fmla="*/ 107 w 110"/>
                  <a:gd name="T21" fmla="*/ 53 h 144"/>
                  <a:gd name="T22" fmla="*/ 54 w 110"/>
                  <a:gd name="T23" fmla="*/ 53 h 144"/>
                  <a:gd name="T24" fmla="*/ 73 w 110"/>
                  <a:gd name="T25" fmla="*/ 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" h="144">
                    <a:moveTo>
                      <a:pt x="73" y="6"/>
                    </a:moveTo>
                    <a:cubicBezTo>
                      <a:pt x="75" y="2"/>
                      <a:pt x="73" y="0"/>
                      <a:pt x="7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3"/>
                      <a:pt x="6" y="6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2" y="75"/>
                      <a:pt x="5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16" y="136"/>
                      <a:pt x="16" y="136"/>
                      <a:pt x="16" y="136"/>
                    </a:cubicBezTo>
                    <a:cubicBezTo>
                      <a:pt x="14" y="143"/>
                      <a:pt x="16" y="144"/>
                      <a:pt x="21" y="140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10" y="54"/>
                      <a:pt x="110" y="53"/>
                      <a:pt x="107" y="53"/>
                    </a:cubicBezTo>
                    <a:cubicBezTo>
                      <a:pt x="54" y="53"/>
                      <a:pt x="54" y="53"/>
                      <a:pt x="54" y="53"/>
                    </a:cubicBezTo>
                    <a:lnTo>
                      <a:pt x="73" y="6"/>
                    </a:lnTo>
                    <a:close/>
                  </a:path>
                </a:pathLst>
              </a:custGeom>
              <a:solidFill>
                <a:srgbClr val="32145A"/>
              </a:solidFill>
              <a:ln>
                <a:solidFill>
                  <a:srgbClr val="32145A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9778" tIns="55823" rIns="69778" bIns="5582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557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D05E3C-63E3-4084-8F05-9412E019E172}"/>
              </a:ext>
            </a:extLst>
          </p:cNvPr>
          <p:cNvGrpSpPr/>
          <p:nvPr/>
        </p:nvGrpSpPr>
        <p:grpSpPr>
          <a:xfrm>
            <a:off x="4816591" y="1394254"/>
            <a:ext cx="6937747" cy="1236037"/>
            <a:chOff x="5641612" y="1705104"/>
            <a:chExt cx="7076863" cy="126082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4CDE896-7AC0-40E9-9BE6-E0BF82767642}"/>
                </a:ext>
              </a:extLst>
            </p:cNvPr>
            <p:cNvGrpSpPr/>
            <p:nvPr/>
          </p:nvGrpSpPr>
          <p:grpSpPr>
            <a:xfrm>
              <a:off x="6679697" y="1705104"/>
              <a:ext cx="6038778" cy="1260825"/>
              <a:chOff x="6693144" y="1375398"/>
              <a:chExt cx="6038778" cy="126082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09BE19-ED4A-4EAD-8BF1-94BBE7C2553C}"/>
                  </a:ext>
                </a:extLst>
              </p:cNvPr>
              <p:cNvSpPr txBox="1"/>
              <p:nvPr/>
            </p:nvSpPr>
            <p:spPr>
              <a:xfrm>
                <a:off x="6693144" y="1375398"/>
                <a:ext cx="3237132" cy="408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gradFill>
                      <a:gsLst>
                        <a:gs pos="125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Full abstraction of servers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66DF49-D93E-4259-BB3B-2382D5A49AF7}"/>
                  </a:ext>
                </a:extLst>
              </p:cNvPr>
              <p:cNvSpPr txBox="1"/>
              <p:nvPr/>
            </p:nvSpPr>
            <p:spPr>
              <a:xfrm>
                <a:off x="6693144" y="1694378"/>
                <a:ext cx="6038778" cy="941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Developers can just focus on their code—there are </a:t>
                </a:r>
                <a:br>
                  <a:rPr lang="en-US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no distractions around server management, capacity planning, or availability.</a:t>
                </a:r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D588AB5-3187-4E15-9E19-2FD6B4EC2232}"/>
                </a:ext>
              </a:extLst>
            </p:cNvPr>
            <p:cNvSpPr/>
            <p:nvPr/>
          </p:nvSpPr>
          <p:spPr>
            <a:xfrm>
              <a:off x="5641612" y="1736867"/>
              <a:ext cx="914400" cy="914400"/>
            </a:xfrm>
            <a:prstGeom prst="ellipse">
              <a:avLst/>
            </a:prstGeom>
            <a:solidFill>
              <a:srgbClr val="F2F2F2"/>
            </a:solidFill>
            <a:ln w="38100">
              <a:solidFill>
                <a:srgbClr val="321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2575C8-051A-4AC6-B60D-2B77BB3ED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788" y="289959"/>
            <a:ext cx="6277292" cy="899537"/>
          </a:xfrm>
        </p:spPr>
        <p:txBody>
          <a:bodyPr/>
          <a:lstStyle/>
          <a:p>
            <a:r>
              <a:rPr lang="en-US" dirty="0"/>
              <a:t>What is serverless?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4F981-65D8-4144-B022-47479A771B9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067" y="1621604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1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0A5C4915-D33C-4846-9003-CE0020AA428E}"/>
              </a:ext>
            </a:extLst>
          </p:cNvPr>
          <p:cNvSpPr txBox="1">
            <a:spLocks/>
          </p:cNvSpPr>
          <p:nvPr/>
        </p:nvSpPr>
        <p:spPr>
          <a:xfrm>
            <a:off x="269241" y="233143"/>
            <a:ext cx="11655840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8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03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FaaS</a:t>
            </a:r>
            <a:r>
              <a:rPr lang="en-US" sz="4703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is at the center of serverless</a:t>
            </a:r>
            <a:endParaRPr lang="en-US" sz="1765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US" sz="4703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24725B-AF3B-4D58-9661-038B1E35C1C4}"/>
              </a:ext>
            </a:extLst>
          </p:cNvPr>
          <p:cNvCxnSpPr>
            <a:cxnSpLocks/>
          </p:cNvCxnSpPr>
          <p:nvPr/>
        </p:nvCxnSpPr>
        <p:spPr>
          <a:xfrm>
            <a:off x="2928826" y="3633055"/>
            <a:ext cx="0" cy="1792850"/>
          </a:xfrm>
          <a:prstGeom prst="line">
            <a:avLst/>
          </a:prstGeom>
          <a:ln w="38100">
            <a:solidFill>
              <a:srgbClr val="321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06520FE-5C18-40B1-A07E-CA0406327A21}"/>
              </a:ext>
            </a:extLst>
          </p:cNvPr>
          <p:cNvGrpSpPr/>
          <p:nvPr/>
        </p:nvGrpSpPr>
        <p:grpSpPr>
          <a:xfrm>
            <a:off x="331274" y="3328630"/>
            <a:ext cx="2151420" cy="1797574"/>
            <a:chOff x="452199" y="1979172"/>
            <a:chExt cx="2194560" cy="18336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6F2403-348B-411E-A986-F93DE002D1FD}"/>
                </a:ext>
              </a:extLst>
            </p:cNvPr>
            <p:cNvSpPr/>
            <p:nvPr/>
          </p:nvSpPr>
          <p:spPr>
            <a:xfrm>
              <a:off x="452199" y="2646318"/>
              <a:ext cx="2194560" cy="1166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Single responsibility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are single-purposed, reusable pieces of code that process an input and return a result</a:t>
              </a:r>
            </a:p>
          </p:txBody>
        </p:sp>
        <p:sp>
          <p:nvSpPr>
            <p:cNvPr id="13" name="people_4" title="Icon of a person">
              <a:extLst>
                <a:ext uri="{FF2B5EF4-FFF2-40B4-BE49-F238E27FC236}">
                  <a16:creationId xmlns:a16="http://schemas.microsoft.com/office/drawing/2014/main" id="{C4A21A1E-7BBA-428A-A42E-CA9B6F1651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61502" y="1979172"/>
              <a:ext cx="375954" cy="420308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84A97E-35AA-456E-AAF1-B39796AF3DEA}"/>
              </a:ext>
            </a:extLst>
          </p:cNvPr>
          <p:cNvGrpSpPr/>
          <p:nvPr/>
        </p:nvGrpSpPr>
        <p:grpSpPr>
          <a:xfrm>
            <a:off x="3414383" y="3268421"/>
            <a:ext cx="2348024" cy="1857783"/>
            <a:chOff x="3520362" y="2291270"/>
            <a:chExt cx="2395107" cy="18950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878D97-F437-46AD-9964-AEDDFAF08319}"/>
                </a:ext>
              </a:extLst>
            </p:cNvPr>
            <p:cNvSpPr/>
            <p:nvPr/>
          </p:nvSpPr>
          <p:spPr>
            <a:xfrm>
              <a:off x="3520362" y="3019832"/>
              <a:ext cx="2395107" cy="1166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Short lived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don’t stick around when finished executing, freeing up resources for further executions</a:t>
              </a:r>
            </a:p>
          </p:txBody>
        </p:sp>
        <p:sp>
          <p:nvSpPr>
            <p:cNvPr id="14" name="algorithm" title="Icon of a heartbeat">
              <a:extLst>
                <a:ext uri="{FF2B5EF4-FFF2-40B4-BE49-F238E27FC236}">
                  <a16:creationId xmlns:a16="http://schemas.microsoft.com/office/drawing/2014/main" id="{58A9BF1B-19C4-4DDD-AADA-74CB70E660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42589" y="2291270"/>
              <a:ext cx="556698" cy="481932"/>
            </a:xfrm>
            <a:custGeom>
              <a:avLst/>
              <a:gdLst>
                <a:gd name="T0" fmla="*/ 0 w 349"/>
                <a:gd name="T1" fmla="*/ 148 h 302"/>
                <a:gd name="T2" fmla="*/ 78 w 349"/>
                <a:gd name="T3" fmla="*/ 148 h 302"/>
                <a:gd name="T4" fmla="*/ 127 w 349"/>
                <a:gd name="T5" fmla="*/ 0 h 302"/>
                <a:gd name="T6" fmla="*/ 204 w 349"/>
                <a:gd name="T7" fmla="*/ 302 h 302"/>
                <a:gd name="T8" fmla="*/ 265 w 349"/>
                <a:gd name="T9" fmla="*/ 50 h 302"/>
                <a:gd name="T10" fmla="*/ 288 w 349"/>
                <a:gd name="T11" fmla="*/ 148 h 302"/>
                <a:gd name="T12" fmla="*/ 335 w 349"/>
                <a:gd name="T13" fmla="*/ 148 h 302"/>
                <a:gd name="T14" fmla="*/ 335 w 349"/>
                <a:gd name="T15" fmla="*/ 148 h 302"/>
                <a:gd name="T16" fmla="*/ 342 w 349"/>
                <a:gd name="T17" fmla="*/ 155 h 302"/>
                <a:gd name="T18" fmla="*/ 349 w 349"/>
                <a:gd name="T19" fmla="*/ 148 h 302"/>
                <a:gd name="T20" fmla="*/ 342 w 349"/>
                <a:gd name="T21" fmla="*/ 140 h 302"/>
                <a:gd name="T22" fmla="*/ 335 w 349"/>
                <a:gd name="T23" fmla="*/ 1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9" h="302">
                  <a:moveTo>
                    <a:pt x="0" y="148"/>
                  </a:moveTo>
                  <a:cubicBezTo>
                    <a:pt x="78" y="148"/>
                    <a:pt x="78" y="148"/>
                    <a:pt x="78" y="148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204" y="302"/>
                    <a:pt x="204" y="302"/>
                    <a:pt x="204" y="302"/>
                  </a:cubicBezTo>
                  <a:cubicBezTo>
                    <a:pt x="265" y="50"/>
                    <a:pt x="265" y="50"/>
                    <a:pt x="265" y="50"/>
                  </a:cubicBezTo>
                  <a:cubicBezTo>
                    <a:pt x="288" y="148"/>
                    <a:pt x="288" y="148"/>
                    <a:pt x="288" y="148"/>
                  </a:cubicBezTo>
                  <a:cubicBezTo>
                    <a:pt x="335" y="148"/>
                    <a:pt x="335" y="148"/>
                    <a:pt x="335" y="148"/>
                  </a:cubicBezTo>
                  <a:moveTo>
                    <a:pt x="335" y="148"/>
                  </a:moveTo>
                  <a:cubicBezTo>
                    <a:pt x="335" y="152"/>
                    <a:pt x="338" y="155"/>
                    <a:pt x="342" y="155"/>
                  </a:cubicBezTo>
                  <a:cubicBezTo>
                    <a:pt x="346" y="155"/>
                    <a:pt x="349" y="152"/>
                    <a:pt x="349" y="148"/>
                  </a:cubicBezTo>
                  <a:cubicBezTo>
                    <a:pt x="349" y="144"/>
                    <a:pt x="346" y="140"/>
                    <a:pt x="342" y="140"/>
                  </a:cubicBezTo>
                  <a:cubicBezTo>
                    <a:pt x="338" y="140"/>
                    <a:pt x="335" y="144"/>
                    <a:pt x="335" y="148"/>
                  </a:cubicBezTo>
                  <a:close/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B862C6-2205-4179-87BB-22735D127660}"/>
              </a:ext>
            </a:extLst>
          </p:cNvPr>
          <p:cNvGrpSpPr/>
          <p:nvPr/>
        </p:nvGrpSpPr>
        <p:grpSpPr>
          <a:xfrm>
            <a:off x="9580602" y="3193017"/>
            <a:ext cx="2280126" cy="1933187"/>
            <a:chOff x="9755078" y="2309759"/>
            <a:chExt cx="2325847" cy="19719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4BCE56-7DE7-458E-9F0B-7768C7B0C318}"/>
                </a:ext>
              </a:extLst>
            </p:cNvPr>
            <p:cNvSpPr/>
            <p:nvPr/>
          </p:nvSpPr>
          <p:spPr>
            <a:xfrm>
              <a:off x="9755078" y="3111278"/>
              <a:ext cx="2325847" cy="117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Event driven &amp; scalable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respond to predefined events, and are instantly replicated as many times as needed</a:t>
              </a:r>
            </a:p>
          </p:txBody>
        </p:sp>
        <p:sp>
          <p:nvSpPr>
            <p:cNvPr id="15" name="Org_ECA6" title="Icon of three boxes in a bracket chart">
              <a:extLst>
                <a:ext uri="{FF2B5EF4-FFF2-40B4-BE49-F238E27FC236}">
                  <a16:creationId xmlns:a16="http://schemas.microsoft.com/office/drawing/2014/main" id="{7C5AC9E3-0CA8-4A27-A12D-6DC8D4AA8B8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78290" y="2309759"/>
              <a:ext cx="479424" cy="479658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AADB224-0CC3-4111-AF2A-07167A4FA9C3}"/>
              </a:ext>
            </a:extLst>
          </p:cNvPr>
          <p:cNvGrpSpPr/>
          <p:nvPr/>
        </p:nvGrpSpPr>
        <p:grpSpPr>
          <a:xfrm>
            <a:off x="6497492" y="3174892"/>
            <a:ext cx="2151420" cy="1955193"/>
            <a:chOff x="6665295" y="2298427"/>
            <a:chExt cx="2194560" cy="19943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0F9E7DD-CF9A-4894-A7B2-42FB60867AEB}"/>
                </a:ext>
              </a:extLst>
            </p:cNvPr>
            <p:cNvSpPr/>
            <p:nvPr/>
          </p:nvSpPr>
          <p:spPr>
            <a:xfrm>
              <a:off x="6665295" y="3122394"/>
              <a:ext cx="2194560" cy="117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Stateless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don’t hold any persistent state and don’t rely on the state of any other processes</a:t>
              </a:r>
            </a:p>
          </p:txBody>
        </p:sp>
        <p:sp>
          <p:nvSpPr>
            <p:cNvPr id="16" name="IoT" title="Icon of five circles that all connect to a center circle">
              <a:extLst>
                <a:ext uri="{FF2B5EF4-FFF2-40B4-BE49-F238E27FC236}">
                  <a16:creationId xmlns:a16="http://schemas.microsoft.com/office/drawing/2014/main" id="{425DE283-85FC-43C7-8CCE-AB12ED0BAB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504670" y="2298427"/>
              <a:ext cx="515810" cy="516636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67155-90ED-41E5-9B1D-DAEAD10B2140}"/>
              </a:ext>
            </a:extLst>
          </p:cNvPr>
          <p:cNvCxnSpPr>
            <a:cxnSpLocks/>
          </p:cNvCxnSpPr>
          <p:nvPr/>
        </p:nvCxnSpPr>
        <p:spPr>
          <a:xfrm>
            <a:off x="6081109" y="3633055"/>
            <a:ext cx="0" cy="1792850"/>
          </a:xfrm>
          <a:prstGeom prst="line">
            <a:avLst/>
          </a:prstGeom>
          <a:ln w="38100">
            <a:solidFill>
              <a:srgbClr val="321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DA3EDF-2913-4680-8E05-6150EF3AF25E}"/>
              </a:ext>
            </a:extLst>
          </p:cNvPr>
          <p:cNvCxnSpPr>
            <a:cxnSpLocks/>
          </p:cNvCxnSpPr>
          <p:nvPr/>
        </p:nvCxnSpPr>
        <p:spPr>
          <a:xfrm>
            <a:off x="9062239" y="3633055"/>
            <a:ext cx="0" cy="1792850"/>
          </a:xfrm>
          <a:prstGeom prst="line">
            <a:avLst/>
          </a:prstGeom>
          <a:ln w="38100">
            <a:solidFill>
              <a:srgbClr val="321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D45E7BC-B5CD-48AF-920D-22416C2D5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292662"/>
          </a:xfrm>
        </p:spPr>
        <p:txBody>
          <a:bodyPr/>
          <a:lstStyle/>
          <a:p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Functions-as-a-Service programming model use functions to achieve true serverless compute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00305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373446-CCFC-40B0-80A8-4B4E6E4E8B01}"/>
              </a:ext>
            </a:extLst>
          </p:cNvPr>
          <p:cNvSpPr txBox="1"/>
          <p:nvPr/>
        </p:nvSpPr>
        <p:spPr>
          <a:xfrm>
            <a:off x="896624" y="1604769"/>
            <a:ext cx="1406799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85000">
                      <a:srgbClr val="1A1A1A"/>
                    </a:gs>
                  </a:gsLst>
                  <a:lin ang="162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1B57A-DB8D-420B-94CA-45F089D8135D}"/>
              </a:ext>
            </a:extLst>
          </p:cNvPr>
          <p:cNvSpPr txBox="1"/>
          <p:nvPr/>
        </p:nvSpPr>
        <p:spPr>
          <a:xfrm>
            <a:off x="7039842" y="1604769"/>
            <a:ext cx="968353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D0D0D"/>
                    </a:gs>
                    <a:gs pos="85000">
                      <a:srgbClr val="0D0D0D"/>
                    </a:gs>
                  </a:gsLst>
                  <a:lin ang="162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Platform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1E8AEF-7049-4649-B4CA-150EB55CC6F3}"/>
              </a:ext>
            </a:extLst>
          </p:cNvPr>
          <p:cNvGrpSpPr/>
          <p:nvPr/>
        </p:nvGrpSpPr>
        <p:grpSpPr>
          <a:xfrm>
            <a:off x="463392" y="3591840"/>
            <a:ext cx="2320752" cy="743824"/>
            <a:chOff x="601720" y="3946072"/>
            <a:chExt cx="2367288" cy="7587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D8068F-94B8-48F5-8767-5F358FFF3DB6}"/>
                </a:ext>
              </a:extLst>
            </p:cNvPr>
            <p:cNvSpPr/>
            <p:nvPr/>
          </p:nvSpPr>
          <p:spPr bwMode="auto">
            <a:xfrm>
              <a:off x="601720" y="3946072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341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Local development</a:t>
              </a: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62B5A517-0113-4BE7-872C-9FD89634BC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420" y="4159583"/>
              <a:ext cx="367846" cy="331718"/>
            </a:xfrm>
            <a:custGeom>
              <a:avLst/>
              <a:gdLst>
                <a:gd name="T0" fmla="*/ 110 w 236"/>
                <a:gd name="T1" fmla="*/ 0 h 204"/>
                <a:gd name="T2" fmla="*/ 110 w 236"/>
                <a:gd name="T3" fmla="*/ 51 h 204"/>
                <a:gd name="T4" fmla="*/ 0 w 236"/>
                <a:gd name="T5" fmla="*/ 51 h 204"/>
                <a:gd name="T6" fmla="*/ 0 w 236"/>
                <a:gd name="T7" fmla="*/ 60 h 204"/>
                <a:gd name="T8" fmla="*/ 0 w 236"/>
                <a:gd name="T9" fmla="*/ 170 h 204"/>
                <a:gd name="T10" fmla="*/ 84 w 236"/>
                <a:gd name="T11" fmla="*/ 170 h 204"/>
                <a:gd name="T12" fmla="*/ 84 w 236"/>
                <a:gd name="T13" fmla="*/ 187 h 204"/>
                <a:gd name="T14" fmla="*/ 51 w 236"/>
                <a:gd name="T15" fmla="*/ 187 h 204"/>
                <a:gd name="T16" fmla="*/ 51 w 236"/>
                <a:gd name="T17" fmla="*/ 204 h 204"/>
                <a:gd name="T18" fmla="*/ 236 w 236"/>
                <a:gd name="T19" fmla="*/ 204 h 204"/>
                <a:gd name="T20" fmla="*/ 236 w 236"/>
                <a:gd name="T21" fmla="*/ 0 h 204"/>
                <a:gd name="T22" fmla="*/ 110 w 236"/>
                <a:gd name="T23" fmla="*/ 0 h 204"/>
                <a:gd name="T24" fmla="*/ 126 w 236"/>
                <a:gd name="T25" fmla="*/ 17 h 204"/>
                <a:gd name="T26" fmla="*/ 219 w 236"/>
                <a:gd name="T27" fmla="*/ 17 h 204"/>
                <a:gd name="T28" fmla="*/ 219 w 236"/>
                <a:gd name="T29" fmla="*/ 68 h 204"/>
                <a:gd name="T30" fmla="*/ 177 w 236"/>
                <a:gd name="T31" fmla="*/ 68 h 204"/>
                <a:gd name="T32" fmla="*/ 177 w 236"/>
                <a:gd name="T33" fmla="*/ 51 h 204"/>
                <a:gd name="T34" fmla="*/ 126 w 236"/>
                <a:gd name="T35" fmla="*/ 51 h 204"/>
                <a:gd name="T36" fmla="*/ 126 w 236"/>
                <a:gd name="T37" fmla="*/ 17 h 204"/>
                <a:gd name="T38" fmla="*/ 177 w 236"/>
                <a:gd name="T39" fmla="*/ 85 h 204"/>
                <a:gd name="T40" fmla="*/ 219 w 236"/>
                <a:gd name="T41" fmla="*/ 85 h 204"/>
                <a:gd name="T42" fmla="*/ 219 w 236"/>
                <a:gd name="T43" fmla="*/ 119 h 204"/>
                <a:gd name="T44" fmla="*/ 177 w 236"/>
                <a:gd name="T45" fmla="*/ 119 h 204"/>
                <a:gd name="T46" fmla="*/ 177 w 236"/>
                <a:gd name="T47" fmla="*/ 85 h 204"/>
                <a:gd name="T48" fmla="*/ 17 w 236"/>
                <a:gd name="T49" fmla="*/ 68 h 204"/>
                <a:gd name="T50" fmla="*/ 160 w 236"/>
                <a:gd name="T51" fmla="*/ 68 h 204"/>
                <a:gd name="T52" fmla="*/ 160 w 236"/>
                <a:gd name="T53" fmla="*/ 153 h 204"/>
                <a:gd name="T54" fmla="*/ 17 w 236"/>
                <a:gd name="T55" fmla="*/ 153 h 204"/>
                <a:gd name="T56" fmla="*/ 17 w 236"/>
                <a:gd name="T57" fmla="*/ 68 h 204"/>
                <a:gd name="T58" fmla="*/ 101 w 236"/>
                <a:gd name="T59" fmla="*/ 187 h 204"/>
                <a:gd name="T60" fmla="*/ 101 w 236"/>
                <a:gd name="T61" fmla="*/ 170 h 204"/>
                <a:gd name="T62" fmla="*/ 177 w 236"/>
                <a:gd name="T63" fmla="*/ 170 h 204"/>
                <a:gd name="T64" fmla="*/ 177 w 236"/>
                <a:gd name="T65" fmla="*/ 136 h 204"/>
                <a:gd name="T66" fmla="*/ 219 w 236"/>
                <a:gd name="T67" fmla="*/ 136 h 204"/>
                <a:gd name="T68" fmla="*/ 219 w 236"/>
                <a:gd name="T69" fmla="*/ 187 h 204"/>
                <a:gd name="T70" fmla="*/ 101 w 236"/>
                <a:gd name="T71" fmla="*/ 187 h 204"/>
                <a:gd name="T72" fmla="*/ 202 w 236"/>
                <a:gd name="T73" fmla="*/ 51 h 204"/>
                <a:gd name="T74" fmla="*/ 185 w 236"/>
                <a:gd name="T75" fmla="*/ 51 h 204"/>
                <a:gd name="T76" fmla="*/ 185 w 236"/>
                <a:gd name="T77" fmla="*/ 34 h 204"/>
                <a:gd name="T78" fmla="*/ 202 w 236"/>
                <a:gd name="T79" fmla="*/ 34 h 204"/>
                <a:gd name="T80" fmla="*/ 202 w 236"/>
                <a:gd name="T81" fmla="*/ 5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04">
                  <a:moveTo>
                    <a:pt x="110" y="0"/>
                  </a:moveTo>
                  <a:lnTo>
                    <a:pt x="11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0" y="170"/>
                  </a:lnTo>
                  <a:lnTo>
                    <a:pt x="84" y="170"/>
                  </a:lnTo>
                  <a:lnTo>
                    <a:pt x="84" y="187"/>
                  </a:lnTo>
                  <a:lnTo>
                    <a:pt x="51" y="187"/>
                  </a:lnTo>
                  <a:lnTo>
                    <a:pt x="51" y="204"/>
                  </a:lnTo>
                  <a:lnTo>
                    <a:pt x="236" y="204"/>
                  </a:lnTo>
                  <a:lnTo>
                    <a:pt x="236" y="0"/>
                  </a:lnTo>
                  <a:lnTo>
                    <a:pt x="110" y="0"/>
                  </a:lnTo>
                  <a:close/>
                  <a:moveTo>
                    <a:pt x="126" y="17"/>
                  </a:moveTo>
                  <a:lnTo>
                    <a:pt x="219" y="17"/>
                  </a:lnTo>
                  <a:lnTo>
                    <a:pt x="219" y="68"/>
                  </a:lnTo>
                  <a:lnTo>
                    <a:pt x="177" y="68"/>
                  </a:lnTo>
                  <a:lnTo>
                    <a:pt x="177" y="51"/>
                  </a:lnTo>
                  <a:lnTo>
                    <a:pt x="126" y="51"/>
                  </a:lnTo>
                  <a:lnTo>
                    <a:pt x="126" y="17"/>
                  </a:lnTo>
                  <a:close/>
                  <a:moveTo>
                    <a:pt x="177" y="85"/>
                  </a:moveTo>
                  <a:lnTo>
                    <a:pt x="219" y="85"/>
                  </a:lnTo>
                  <a:lnTo>
                    <a:pt x="219" y="119"/>
                  </a:lnTo>
                  <a:lnTo>
                    <a:pt x="177" y="119"/>
                  </a:lnTo>
                  <a:lnTo>
                    <a:pt x="177" y="85"/>
                  </a:lnTo>
                  <a:close/>
                  <a:moveTo>
                    <a:pt x="17" y="68"/>
                  </a:moveTo>
                  <a:lnTo>
                    <a:pt x="160" y="68"/>
                  </a:lnTo>
                  <a:lnTo>
                    <a:pt x="160" y="153"/>
                  </a:lnTo>
                  <a:lnTo>
                    <a:pt x="17" y="153"/>
                  </a:lnTo>
                  <a:lnTo>
                    <a:pt x="17" y="68"/>
                  </a:lnTo>
                  <a:close/>
                  <a:moveTo>
                    <a:pt x="101" y="187"/>
                  </a:moveTo>
                  <a:lnTo>
                    <a:pt x="101" y="170"/>
                  </a:lnTo>
                  <a:lnTo>
                    <a:pt x="177" y="170"/>
                  </a:lnTo>
                  <a:lnTo>
                    <a:pt x="177" y="136"/>
                  </a:lnTo>
                  <a:lnTo>
                    <a:pt x="219" y="136"/>
                  </a:lnTo>
                  <a:lnTo>
                    <a:pt x="219" y="187"/>
                  </a:lnTo>
                  <a:lnTo>
                    <a:pt x="101" y="187"/>
                  </a:lnTo>
                  <a:close/>
                  <a:moveTo>
                    <a:pt x="202" y="51"/>
                  </a:moveTo>
                  <a:lnTo>
                    <a:pt x="185" y="51"/>
                  </a:lnTo>
                  <a:lnTo>
                    <a:pt x="185" y="34"/>
                  </a:lnTo>
                  <a:lnTo>
                    <a:pt x="202" y="34"/>
                  </a:lnTo>
                  <a:lnTo>
                    <a:pt x="202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6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2E750D-C1B5-4279-B95A-4342C835F6B9}"/>
              </a:ext>
            </a:extLst>
          </p:cNvPr>
          <p:cNvGrpSpPr/>
          <p:nvPr/>
        </p:nvGrpSpPr>
        <p:grpSpPr>
          <a:xfrm>
            <a:off x="463392" y="4376379"/>
            <a:ext cx="2320752" cy="743824"/>
            <a:chOff x="601720" y="4726013"/>
            <a:chExt cx="2367288" cy="7587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130140-86BE-48B1-85AA-B56283B0A77F}"/>
                </a:ext>
              </a:extLst>
            </p:cNvPr>
            <p:cNvSpPr/>
            <p:nvPr/>
          </p:nvSpPr>
          <p:spPr bwMode="auto">
            <a:xfrm>
              <a:off x="601720" y="4726013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341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Monitoring</a:t>
              </a:r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C9EE7FDE-5236-4B75-A4B4-0FA2B65E2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6921" y="4879959"/>
              <a:ext cx="412843" cy="441308"/>
            </a:xfrm>
            <a:custGeom>
              <a:avLst/>
              <a:gdLst>
                <a:gd name="T0" fmla="*/ 56 w 104"/>
                <a:gd name="T1" fmla="*/ 104 h 104"/>
                <a:gd name="T2" fmla="*/ 56 w 104"/>
                <a:gd name="T3" fmla="*/ 88 h 104"/>
                <a:gd name="T4" fmla="*/ 88 w 104"/>
                <a:gd name="T5" fmla="*/ 56 h 104"/>
                <a:gd name="T6" fmla="*/ 104 w 104"/>
                <a:gd name="T7" fmla="*/ 56 h 104"/>
                <a:gd name="T8" fmla="*/ 104 w 104"/>
                <a:gd name="T9" fmla="*/ 48 h 104"/>
                <a:gd name="T10" fmla="*/ 88 w 104"/>
                <a:gd name="T11" fmla="*/ 48 h 104"/>
                <a:gd name="T12" fmla="*/ 56 w 104"/>
                <a:gd name="T13" fmla="*/ 16 h 104"/>
                <a:gd name="T14" fmla="*/ 56 w 104"/>
                <a:gd name="T15" fmla="*/ 0 h 104"/>
                <a:gd name="T16" fmla="*/ 48 w 104"/>
                <a:gd name="T17" fmla="*/ 0 h 104"/>
                <a:gd name="T18" fmla="*/ 48 w 104"/>
                <a:gd name="T19" fmla="*/ 16 h 104"/>
                <a:gd name="T20" fmla="*/ 16 w 104"/>
                <a:gd name="T21" fmla="*/ 48 h 104"/>
                <a:gd name="T22" fmla="*/ 0 w 104"/>
                <a:gd name="T23" fmla="*/ 48 h 104"/>
                <a:gd name="T24" fmla="*/ 0 w 104"/>
                <a:gd name="T25" fmla="*/ 56 h 104"/>
                <a:gd name="T26" fmla="*/ 16 w 104"/>
                <a:gd name="T27" fmla="*/ 56 h 104"/>
                <a:gd name="T28" fmla="*/ 48 w 104"/>
                <a:gd name="T29" fmla="*/ 88 h 104"/>
                <a:gd name="T30" fmla="*/ 48 w 104"/>
                <a:gd name="T31" fmla="*/ 104 h 104"/>
                <a:gd name="T32" fmla="*/ 56 w 104"/>
                <a:gd name="T33" fmla="*/ 104 h 104"/>
                <a:gd name="T34" fmla="*/ 24 w 104"/>
                <a:gd name="T35" fmla="*/ 52 h 104"/>
                <a:gd name="T36" fmla="*/ 52 w 104"/>
                <a:gd name="T37" fmla="*/ 24 h 104"/>
                <a:gd name="T38" fmla="*/ 80 w 104"/>
                <a:gd name="T39" fmla="*/ 52 h 104"/>
                <a:gd name="T40" fmla="*/ 52 w 104"/>
                <a:gd name="T41" fmla="*/ 80 h 104"/>
                <a:gd name="T42" fmla="*/ 24 w 104"/>
                <a:gd name="T43" fmla="*/ 52 h 104"/>
                <a:gd name="T44" fmla="*/ 68 w 104"/>
                <a:gd name="T45" fmla="*/ 52 h 104"/>
                <a:gd name="T46" fmla="*/ 52 w 104"/>
                <a:gd name="T47" fmla="*/ 36 h 104"/>
                <a:gd name="T48" fmla="*/ 36 w 104"/>
                <a:gd name="T49" fmla="*/ 52 h 104"/>
                <a:gd name="T50" fmla="*/ 52 w 104"/>
                <a:gd name="T51" fmla="*/ 68 h 104"/>
                <a:gd name="T52" fmla="*/ 68 w 104"/>
                <a:gd name="T53" fmla="*/ 52 h 104"/>
                <a:gd name="T54" fmla="*/ 44 w 104"/>
                <a:gd name="T55" fmla="*/ 52 h 104"/>
                <a:gd name="T56" fmla="*/ 52 w 104"/>
                <a:gd name="T57" fmla="*/ 44 h 104"/>
                <a:gd name="T58" fmla="*/ 60 w 104"/>
                <a:gd name="T59" fmla="*/ 52 h 104"/>
                <a:gd name="T60" fmla="*/ 52 w 104"/>
                <a:gd name="T61" fmla="*/ 60 h 104"/>
                <a:gd name="T62" fmla="*/ 44 w 104"/>
                <a:gd name="T63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104">
                  <a:moveTo>
                    <a:pt x="56" y="104"/>
                  </a:moveTo>
                  <a:cubicBezTo>
                    <a:pt x="56" y="88"/>
                    <a:pt x="56" y="88"/>
                    <a:pt x="56" y="88"/>
                  </a:cubicBezTo>
                  <a:cubicBezTo>
                    <a:pt x="73" y="86"/>
                    <a:pt x="86" y="73"/>
                    <a:pt x="88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6" y="31"/>
                    <a:pt x="73" y="18"/>
                    <a:pt x="56" y="1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31" y="18"/>
                    <a:pt x="18" y="31"/>
                    <a:pt x="16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8" y="73"/>
                    <a:pt x="31" y="86"/>
                    <a:pt x="48" y="88"/>
                  </a:cubicBezTo>
                  <a:cubicBezTo>
                    <a:pt x="48" y="104"/>
                    <a:pt x="48" y="104"/>
                    <a:pt x="48" y="104"/>
                  </a:cubicBezTo>
                  <a:lnTo>
                    <a:pt x="56" y="104"/>
                  </a:lnTo>
                  <a:close/>
                  <a:moveTo>
                    <a:pt x="24" y="52"/>
                  </a:moveTo>
                  <a:cubicBezTo>
                    <a:pt x="24" y="37"/>
                    <a:pt x="37" y="24"/>
                    <a:pt x="52" y="24"/>
                  </a:cubicBezTo>
                  <a:cubicBezTo>
                    <a:pt x="67" y="24"/>
                    <a:pt x="80" y="37"/>
                    <a:pt x="80" y="52"/>
                  </a:cubicBezTo>
                  <a:cubicBezTo>
                    <a:pt x="80" y="67"/>
                    <a:pt x="67" y="80"/>
                    <a:pt x="52" y="80"/>
                  </a:cubicBezTo>
                  <a:cubicBezTo>
                    <a:pt x="37" y="80"/>
                    <a:pt x="24" y="67"/>
                    <a:pt x="24" y="52"/>
                  </a:cubicBezTo>
                  <a:close/>
                  <a:moveTo>
                    <a:pt x="68" y="52"/>
                  </a:moveTo>
                  <a:cubicBezTo>
                    <a:pt x="68" y="43"/>
                    <a:pt x="61" y="36"/>
                    <a:pt x="52" y="36"/>
                  </a:cubicBezTo>
                  <a:cubicBezTo>
                    <a:pt x="43" y="36"/>
                    <a:pt x="36" y="43"/>
                    <a:pt x="36" y="52"/>
                  </a:cubicBezTo>
                  <a:cubicBezTo>
                    <a:pt x="36" y="61"/>
                    <a:pt x="43" y="68"/>
                    <a:pt x="52" y="68"/>
                  </a:cubicBezTo>
                  <a:cubicBezTo>
                    <a:pt x="61" y="68"/>
                    <a:pt x="68" y="61"/>
                    <a:pt x="68" y="52"/>
                  </a:cubicBezTo>
                  <a:close/>
                  <a:moveTo>
                    <a:pt x="44" y="52"/>
                  </a:moveTo>
                  <a:cubicBezTo>
                    <a:pt x="44" y="48"/>
                    <a:pt x="48" y="44"/>
                    <a:pt x="52" y="44"/>
                  </a:cubicBezTo>
                  <a:cubicBezTo>
                    <a:pt x="56" y="44"/>
                    <a:pt x="60" y="48"/>
                    <a:pt x="60" y="52"/>
                  </a:cubicBezTo>
                  <a:cubicBezTo>
                    <a:pt x="60" y="56"/>
                    <a:pt x="56" y="60"/>
                    <a:pt x="52" y="60"/>
                  </a:cubicBezTo>
                  <a:cubicBezTo>
                    <a:pt x="48" y="60"/>
                    <a:pt x="44" y="56"/>
                    <a:pt x="44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6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9737CA-F03A-427B-8D49-3DA6889E261E}"/>
              </a:ext>
            </a:extLst>
          </p:cNvPr>
          <p:cNvGrpSpPr/>
          <p:nvPr/>
        </p:nvGrpSpPr>
        <p:grpSpPr>
          <a:xfrm>
            <a:off x="413231" y="2026481"/>
            <a:ext cx="2373588" cy="740104"/>
            <a:chOff x="550553" y="2389348"/>
            <a:chExt cx="2421183" cy="75494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BE10B6-E920-460C-8C79-746B674B0159}"/>
                </a:ext>
              </a:extLst>
            </p:cNvPr>
            <p:cNvSpPr/>
            <p:nvPr/>
          </p:nvSpPr>
          <p:spPr bwMode="auto">
            <a:xfrm>
              <a:off x="601721" y="2389348"/>
              <a:ext cx="2370015" cy="754945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341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IDE support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F97BB3-7406-4B2A-A29D-8C8F111D2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4612" b="31602"/>
            <a:stretch/>
          </p:blipFill>
          <p:spPr>
            <a:xfrm>
              <a:off x="550553" y="2579931"/>
              <a:ext cx="925579" cy="37377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380561-A75B-4FBF-9831-58AEF7CB8967}"/>
              </a:ext>
            </a:extLst>
          </p:cNvPr>
          <p:cNvGrpSpPr/>
          <p:nvPr/>
        </p:nvGrpSpPr>
        <p:grpSpPr>
          <a:xfrm>
            <a:off x="463392" y="2807301"/>
            <a:ext cx="2320752" cy="743824"/>
            <a:chOff x="601720" y="3168541"/>
            <a:chExt cx="2367288" cy="7587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F74A60-080D-4AC7-8E0A-8C87B6DE9563}"/>
                </a:ext>
              </a:extLst>
            </p:cNvPr>
            <p:cNvSpPr/>
            <p:nvPr/>
          </p:nvSpPr>
          <p:spPr bwMode="auto">
            <a:xfrm>
              <a:off x="601720" y="3168541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341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Integrated DevOps</a:t>
              </a:r>
            </a:p>
          </p:txBody>
        </p:sp>
        <p:sp>
          <p:nvSpPr>
            <p:cNvPr id="17" name="arrow_5">
              <a:extLst>
                <a:ext uri="{FF2B5EF4-FFF2-40B4-BE49-F238E27FC236}">
                  <a16:creationId xmlns:a16="http://schemas.microsoft.com/office/drawing/2014/main" id="{5DBB2518-863C-4465-8FAE-4293E5BFD02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1249" y="3362353"/>
              <a:ext cx="364188" cy="365656"/>
            </a:xfrm>
            <a:custGeom>
              <a:avLst/>
              <a:gdLst>
                <a:gd name="T0" fmla="*/ 102 w 248"/>
                <a:gd name="T1" fmla="*/ 0 h 249"/>
                <a:gd name="T2" fmla="*/ 176 w 248"/>
                <a:gd name="T3" fmla="*/ 73 h 249"/>
                <a:gd name="T4" fmla="*/ 102 w 248"/>
                <a:gd name="T5" fmla="*/ 147 h 249"/>
                <a:gd name="T6" fmla="*/ 176 w 248"/>
                <a:gd name="T7" fmla="*/ 73 h 249"/>
                <a:gd name="T8" fmla="*/ 0 w 248"/>
                <a:gd name="T9" fmla="*/ 73 h 249"/>
                <a:gd name="T10" fmla="*/ 146 w 248"/>
                <a:gd name="T11" fmla="*/ 103 h 249"/>
                <a:gd name="T12" fmla="*/ 72 w 248"/>
                <a:gd name="T13" fmla="*/ 176 h 249"/>
                <a:gd name="T14" fmla="*/ 146 w 248"/>
                <a:gd name="T15" fmla="*/ 249 h 249"/>
                <a:gd name="T16" fmla="*/ 72 w 248"/>
                <a:gd name="T17" fmla="*/ 176 h 249"/>
                <a:gd name="T18" fmla="*/ 248 w 248"/>
                <a:gd name="T19" fmla="*/ 17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9">
                  <a:moveTo>
                    <a:pt x="102" y="0"/>
                  </a:moveTo>
                  <a:lnTo>
                    <a:pt x="176" y="73"/>
                  </a:lnTo>
                  <a:lnTo>
                    <a:pt x="102" y="147"/>
                  </a:lnTo>
                  <a:moveTo>
                    <a:pt x="176" y="73"/>
                  </a:moveTo>
                  <a:lnTo>
                    <a:pt x="0" y="73"/>
                  </a:lnTo>
                  <a:moveTo>
                    <a:pt x="146" y="103"/>
                  </a:moveTo>
                  <a:lnTo>
                    <a:pt x="72" y="176"/>
                  </a:lnTo>
                  <a:lnTo>
                    <a:pt x="146" y="249"/>
                  </a:lnTo>
                  <a:moveTo>
                    <a:pt x="72" y="176"/>
                  </a:moveTo>
                  <a:lnTo>
                    <a:pt x="248" y="176"/>
                  </a:lnTo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EC6E4F-021A-4D7B-9277-248D61AAACEE}"/>
              </a:ext>
            </a:extLst>
          </p:cNvPr>
          <p:cNvGrpSpPr/>
          <p:nvPr/>
        </p:nvGrpSpPr>
        <p:grpSpPr>
          <a:xfrm>
            <a:off x="463392" y="5160919"/>
            <a:ext cx="2320752" cy="743824"/>
            <a:chOff x="601720" y="5505956"/>
            <a:chExt cx="2367288" cy="7587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94548A-FF4D-48BA-A273-FD7578F89922}"/>
                </a:ext>
              </a:extLst>
            </p:cNvPr>
            <p:cNvSpPr/>
            <p:nvPr/>
          </p:nvSpPr>
          <p:spPr bwMode="auto">
            <a:xfrm>
              <a:off x="601720" y="5505956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341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Visual debug history</a:t>
              </a:r>
            </a:p>
          </p:txBody>
        </p:sp>
        <p:sp>
          <p:nvSpPr>
            <p:cNvPr id="18" name="Eye">
              <a:extLst>
                <a:ext uri="{FF2B5EF4-FFF2-40B4-BE49-F238E27FC236}">
                  <a16:creationId xmlns:a16="http://schemas.microsoft.com/office/drawing/2014/main" id="{5C340077-B88F-4443-BC1D-9BF54093D4C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7661" y="5787155"/>
              <a:ext cx="411363" cy="227122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F9C7C9-C907-4394-9026-C151EC9A8854}"/>
              </a:ext>
            </a:extLst>
          </p:cNvPr>
          <p:cNvGrpSpPr/>
          <p:nvPr/>
        </p:nvGrpSpPr>
        <p:grpSpPr>
          <a:xfrm>
            <a:off x="3301921" y="4789901"/>
            <a:ext cx="1320348" cy="1114842"/>
            <a:chOff x="3585591" y="4952685"/>
            <a:chExt cx="1346824" cy="113719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94B161-AA4B-490D-8472-387BD3EE1D67}"/>
                </a:ext>
              </a:extLst>
            </p:cNvPr>
            <p:cNvSpPr/>
            <p:nvPr/>
          </p:nvSpPr>
          <p:spPr bwMode="auto">
            <a:xfrm>
              <a:off x="3585591" y="4952685"/>
              <a:ext cx="1346824" cy="11371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41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Database</a:t>
              </a:r>
            </a:p>
          </p:txBody>
        </p:sp>
        <p:pic>
          <p:nvPicPr>
            <p:cNvPr id="41" name="Picture 2" descr="Image result for azure cosmos db icon">
              <a:hlinkClick r:id="rId4"/>
              <a:extLst>
                <a:ext uri="{FF2B5EF4-FFF2-40B4-BE49-F238E27FC236}">
                  <a16:creationId xmlns:a16="http://schemas.microsoft.com/office/drawing/2014/main" id="{72317771-4B6E-4C57-9D33-F51E0F465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4828" y="5517841"/>
              <a:ext cx="813467" cy="42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6CC29BD-1BA0-4D60-8D53-58D4E94823F8}"/>
              </a:ext>
            </a:extLst>
          </p:cNvPr>
          <p:cNvGrpSpPr/>
          <p:nvPr/>
        </p:nvGrpSpPr>
        <p:grpSpPr>
          <a:xfrm>
            <a:off x="4720022" y="4789901"/>
            <a:ext cx="1320348" cy="1114842"/>
            <a:chOff x="5005810" y="4952685"/>
            <a:chExt cx="1346824" cy="113719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199C7C-831B-4682-B664-9105C408E312}"/>
                </a:ext>
              </a:extLst>
            </p:cNvPr>
            <p:cNvSpPr/>
            <p:nvPr/>
          </p:nvSpPr>
          <p:spPr bwMode="auto">
            <a:xfrm>
              <a:off x="5005810" y="4952685"/>
              <a:ext cx="1346824" cy="11371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41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Storage</a:t>
              </a:r>
            </a:p>
          </p:txBody>
        </p:sp>
        <p:pic>
          <p:nvPicPr>
            <p:cNvPr id="42" name="Picture 41">
              <a:hlinkClick r:id="rId7"/>
              <a:extLst>
                <a:ext uri="{FF2B5EF4-FFF2-40B4-BE49-F238E27FC236}">
                  <a16:creationId xmlns:a16="http://schemas.microsoft.com/office/drawing/2014/main" id="{3973A744-D106-41F6-94A8-41977AF97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34326" y="5517841"/>
              <a:ext cx="489792" cy="42462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E09794-A921-419D-9751-47176AB9C44D}"/>
              </a:ext>
            </a:extLst>
          </p:cNvPr>
          <p:cNvGrpSpPr/>
          <p:nvPr/>
        </p:nvGrpSpPr>
        <p:grpSpPr>
          <a:xfrm>
            <a:off x="7572894" y="4789901"/>
            <a:ext cx="1320348" cy="1114842"/>
            <a:chOff x="10686688" y="4952685"/>
            <a:chExt cx="1346824" cy="11371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6FAE3BB-1EF7-4909-8479-8B84150E2772}"/>
                </a:ext>
              </a:extLst>
            </p:cNvPr>
            <p:cNvSpPr/>
            <p:nvPr/>
          </p:nvSpPr>
          <p:spPr bwMode="auto">
            <a:xfrm>
              <a:off x="10686688" y="4952685"/>
              <a:ext cx="1346824" cy="11371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41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43" name="Picture 6" descr="Related image">
              <a:hlinkClick r:id="rId9"/>
              <a:extLst>
                <a:ext uri="{FF2B5EF4-FFF2-40B4-BE49-F238E27FC236}">
                  <a16:creationId xmlns:a16="http://schemas.microsoft.com/office/drawing/2014/main" id="{E6A504A8-0CC5-4F46-9AC2-0234D61E01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77236" y="5541647"/>
              <a:ext cx="565728" cy="389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D8F0462-1F94-4C18-997B-8FFE5B66D129}"/>
              </a:ext>
            </a:extLst>
          </p:cNvPr>
          <p:cNvGrpSpPr/>
          <p:nvPr/>
        </p:nvGrpSpPr>
        <p:grpSpPr>
          <a:xfrm>
            <a:off x="6154793" y="4789901"/>
            <a:ext cx="1320348" cy="1114842"/>
            <a:chOff x="9266469" y="4952685"/>
            <a:chExt cx="1346824" cy="113719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49B0BA-1DA2-4636-BF4D-32B276BEFED7}"/>
                </a:ext>
              </a:extLst>
            </p:cNvPr>
            <p:cNvSpPr/>
            <p:nvPr/>
          </p:nvSpPr>
          <p:spPr bwMode="auto">
            <a:xfrm>
              <a:off x="9266469" y="4952685"/>
              <a:ext cx="1346824" cy="11371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41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Analytics</a:t>
              </a:r>
            </a:p>
          </p:txBody>
        </p:sp>
        <p:pic>
          <p:nvPicPr>
            <p:cNvPr id="44" name="Picture 8" descr="Image result for azure stream analytics icon">
              <a:hlinkClick r:id="rId11"/>
              <a:extLst>
                <a:ext uri="{FF2B5EF4-FFF2-40B4-BE49-F238E27FC236}">
                  <a16:creationId xmlns:a16="http://schemas.microsoft.com/office/drawing/2014/main" id="{FC677BA8-4197-4CFA-B89F-F4229C95B7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228" b="7991"/>
            <a:stretch/>
          </p:blipFill>
          <p:spPr bwMode="auto">
            <a:xfrm>
              <a:off x="9666077" y="5493995"/>
              <a:ext cx="547608" cy="46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CB7D50-C4A8-4230-9487-942327416754}"/>
              </a:ext>
            </a:extLst>
          </p:cNvPr>
          <p:cNvGrpSpPr/>
          <p:nvPr/>
        </p:nvGrpSpPr>
        <p:grpSpPr>
          <a:xfrm>
            <a:off x="10423440" y="4789901"/>
            <a:ext cx="1320348" cy="1114842"/>
            <a:chOff x="7846249" y="4952685"/>
            <a:chExt cx="1346824" cy="113719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894BD1-3485-442C-8FE7-528E265052A6}"/>
                </a:ext>
              </a:extLst>
            </p:cNvPr>
            <p:cNvSpPr/>
            <p:nvPr/>
          </p:nvSpPr>
          <p:spPr bwMode="auto">
            <a:xfrm>
              <a:off x="7846249" y="4952685"/>
              <a:ext cx="1346824" cy="11371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41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IoT</a:t>
              </a:r>
            </a:p>
          </p:txBody>
        </p:sp>
        <p:pic>
          <p:nvPicPr>
            <p:cNvPr id="45" name="Picture 10" descr="Image result for azure IoT icon">
              <a:hlinkClick r:id="rId13"/>
              <a:extLst>
                <a:ext uri="{FF2B5EF4-FFF2-40B4-BE49-F238E27FC236}">
                  <a16:creationId xmlns:a16="http://schemas.microsoft.com/office/drawing/2014/main" id="{438C95F1-36C6-44A7-B143-54721927BB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13003" y="5523738"/>
              <a:ext cx="413316" cy="404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96CFDEA-9096-4A76-A348-7A1C8F7B9605}"/>
              </a:ext>
            </a:extLst>
          </p:cNvPr>
          <p:cNvGrpSpPr/>
          <p:nvPr/>
        </p:nvGrpSpPr>
        <p:grpSpPr>
          <a:xfrm>
            <a:off x="9005339" y="4789901"/>
            <a:ext cx="1320348" cy="1114842"/>
            <a:chOff x="6426030" y="4952685"/>
            <a:chExt cx="1346824" cy="113719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B8E2F0-428C-4D19-ACED-321431CF5662}"/>
                </a:ext>
              </a:extLst>
            </p:cNvPr>
            <p:cNvSpPr/>
            <p:nvPr/>
          </p:nvSpPr>
          <p:spPr bwMode="auto">
            <a:xfrm>
              <a:off x="6426030" y="4952685"/>
              <a:ext cx="1346824" cy="11371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41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Security</a:t>
              </a:r>
            </a:p>
          </p:txBody>
        </p:sp>
        <p:pic>
          <p:nvPicPr>
            <p:cNvPr id="46" name="Picture 12" descr="Image result for azure active directory icon">
              <a:hlinkClick r:id="rId15"/>
              <a:extLst>
                <a:ext uri="{FF2B5EF4-FFF2-40B4-BE49-F238E27FC236}">
                  <a16:creationId xmlns:a16="http://schemas.microsoft.com/office/drawing/2014/main" id="{5E3D22DB-A577-4DC7-8CB1-DE4A52754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biLevel thresh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2820" y="5505031"/>
              <a:ext cx="453241" cy="45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4B50CB9-F389-4988-96F3-7A680AC36FF4}"/>
              </a:ext>
            </a:extLst>
          </p:cNvPr>
          <p:cNvSpPr/>
          <p:nvPr/>
        </p:nvSpPr>
        <p:spPr bwMode="auto">
          <a:xfrm>
            <a:off x="9005339" y="2026481"/>
            <a:ext cx="2738449" cy="5935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7140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Logic Apps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74B885-E590-4BFF-871E-47BDF5E04F6E}"/>
              </a:ext>
            </a:extLst>
          </p:cNvPr>
          <p:cNvSpPr/>
          <p:nvPr/>
        </p:nvSpPr>
        <p:spPr bwMode="auto">
          <a:xfrm>
            <a:off x="9005339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85000">
                      <a:srgbClr val="1A1A1A"/>
                    </a:gs>
                  </a:gsLst>
                  <a:lin ang="162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Design workflows and orchestrate processes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D78602-2EA4-47AA-9B83-0E3BF801A738}"/>
              </a:ext>
            </a:extLst>
          </p:cNvPr>
          <p:cNvGrpSpPr/>
          <p:nvPr/>
        </p:nvGrpSpPr>
        <p:grpSpPr>
          <a:xfrm>
            <a:off x="9213865" y="2192807"/>
            <a:ext cx="489221" cy="267904"/>
            <a:chOff x="7712710" y="2866532"/>
            <a:chExt cx="900970" cy="49338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D8050C-9579-4249-BFA9-EA5079CA4465}"/>
                </a:ext>
              </a:extLst>
            </p:cNvPr>
            <p:cNvSpPr/>
            <p:nvPr/>
          </p:nvSpPr>
          <p:spPr bwMode="auto">
            <a:xfrm>
              <a:off x="8088848" y="2869853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41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5B5B6C-BEBD-4485-A424-BCB1E9043756}"/>
                </a:ext>
              </a:extLst>
            </p:cNvPr>
            <p:cNvSpPr/>
            <p:nvPr/>
          </p:nvSpPr>
          <p:spPr bwMode="auto">
            <a:xfrm>
              <a:off x="8263038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41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CDD8562-56AC-40EA-A24E-283670BCAEC2}"/>
                </a:ext>
              </a:extLst>
            </p:cNvPr>
            <p:cNvSpPr/>
            <p:nvPr/>
          </p:nvSpPr>
          <p:spPr bwMode="auto">
            <a:xfrm>
              <a:off x="7912395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41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581058D7-0A4D-435A-AF68-DFBB15C9FA01}"/>
                </a:ext>
              </a:extLst>
            </p:cNvPr>
            <p:cNvSpPr/>
            <p:nvPr/>
          </p:nvSpPr>
          <p:spPr>
            <a:xfrm rot="5400000">
              <a:off x="8069263" y="2936571"/>
              <a:ext cx="184907" cy="347471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6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0BBE604B-BD6B-4782-9285-5FF0CC2A3B56}"/>
                </a:ext>
              </a:extLst>
            </p:cNvPr>
            <p:cNvSpPr/>
            <p:nvPr/>
          </p:nvSpPr>
          <p:spPr>
            <a:xfrm rot="10800000">
              <a:off x="8469317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6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084F970E-4DE1-4946-89E8-D57DC0822BE1}"/>
                </a:ext>
              </a:extLst>
            </p:cNvPr>
            <p:cNvSpPr/>
            <p:nvPr/>
          </p:nvSpPr>
          <p:spPr>
            <a:xfrm rot="10800000" flipH="1">
              <a:off x="7712710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6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DAD1A25-88F9-4638-879E-16E8957D7786}"/>
              </a:ext>
            </a:extLst>
          </p:cNvPr>
          <p:cNvSpPr/>
          <p:nvPr/>
        </p:nvSpPr>
        <p:spPr bwMode="auto">
          <a:xfrm>
            <a:off x="3301922" y="2026481"/>
            <a:ext cx="2738449" cy="5935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7140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19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Event Grid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912F917-D969-475C-8A98-F0C17FE92305}"/>
              </a:ext>
            </a:extLst>
          </p:cNvPr>
          <p:cNvSpPr/>
          <p:nvPr/>
        </p:nvSpPr>
        <p:spPr bwMode="auto">
          <a:xfrm>
            <a:off x="3301922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85000">
                      <a:srgbClr val="1A1A1A"/>
                    </a:gs>
                  </a:gsLst>
                  <a:lin ang="16200000" scaled="1"/>
                </a:gra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Manage all events that can trigger code or logic</a:t>
            </a:r>
            <a:endParaRPr kumimoji="0" lang="en-US" sz="1567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1A1A1A"/>
                  </a:gs>
                  <a:gs pos="85000">
                    <a:srgbClr val="1A1A1A"/>
                  </a:gs>
                </a:gsLst>
                <a:lin ang="16200000" scaled="1"/>
              </a:gra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50" name="Picture 14" descr="Image result for azure event grid">
            <a:extLst>
              <a:ext uri="{FF2B5EF4-FFF2-40B4-BE49-F238E27FC236}">
                <a16:creationId xmlns:a16="http://schemas.microsoft.com/office/drawing/2014/main" id="{D24DB97F-BBEA-4AEE-AACE-B79A57970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5487" y="2154947"/>
            <a:ext cx="643607" cy="33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B691493-6F82-46FA-B20C-9E12AF29D2BC}"/>
              </a:ext>
            </a:extLst>
          </p:cNvPr>
          <p:cNvSpPr/>
          <p:nvPr/>
        </p:nvSpPr>
        <p:spPr bwMode="auto">
          <a:xfrm>
            <a:off x="6154794" y="2026481"/>
            <a:ext cx="2738449" cy="5935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7140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Functions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4B58EEA-B18C-4890-A545-E250DB7649C6}"/>
              </a:ext>
            </a:extLst>
          </p:cNvPr>
          <p:cNvSpPr/>
          <p:nvPr/>
        </p:nvSpPr>
        <p:spPr bwMode="auto">
          <a:xfrm>
            <a:off x="6154794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85000">
                      <a:srgbClr val="1A1A1A"/>
                    </a:gs>
                  </a:gsLst>
                  <a:lin ang="162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Execute your code based on events you specify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CCE251F-BA56-4CF0-958C-5806437B5F84}"/>
              </a:ext>
            </a:extLst>
          </p:cNvPr>
          <p:cNvGrpSpPr/>
          <p:nvPr/>
        </p:nvGrpSpPr>
        <p:grpSpPr>
          <a:xfrm>
            <a:off x="6340178" y="2165730"/>
            <a:ext cx="471899" cy="315095"/>
            <a:chOff x="6795675" y="2984792"/>
            <a:chExt cx="651897" cy="435283"/>
          </a:xfrm>
          <a:solidFill>
            <a:schemeClr val="bg1"/>
          </a:solidFill>
        </p:grpSpPr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61CF71F0-A2A2-49F0-806D-4CB5307EAC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9720" y="2984792"/>
              <a:ext cx="263807" cy="435283"/>
            </a:xfrm>
            <a:custGeom>
              <a:avLst/>
              <a:gdLst>
                <a:gd name="T0" fmla="*/ 160 w 160"/>
                <a:gd name="T1" fmla="*/ 82 h 264"/>
                <a:gd name="T2" fmla="*/ 143 w 160"/>
                <a:gd name="T3" fmla="*/ 82 h 264"/>
                <a:gd name="T4" fmla="*/ 105 w 160"/>
                <a:gd name="T5" fmla="*/ 82 h 264"/>
                <a:gd name="T6" fmla="*/ 149 w 160"/>
                <a:gd name="T7" fmla="*/ 0 h 264"/>
                <a:gd name="T8" fmla="*/ 41 w 160"/>
                <a:gd name="T9" fmla="*/ 0 h 264"/>
                <a:gd name="T10" fmla="*/ 0 w 160"/>
                <a:gd name="T11" fmla="*/ 136 h 264"/>
                <a:gd name="T12" fmla="*/ 55 w 160"/>
                <a:gd name="T13" fmla="*/ 136 h 264"/>
                <a:gd name="T14" fmla="*/ 28 w 160"/>
                <a:gd name="T15" fmla="*/ 264 h 264"/>
                <a:gd name="T16" fmla="*/ 160 w 160"/>
                <a:gd name="T17" fmla="*/ 82 h 264"/>
                <a:gd name="T18" fmla="*/ 23 w 160"/>
                <a:gd name="T19" fmla="*/ 120 h 264"/>
                <a:gd name="T20" fmla="*/ 53 w 160"/>
                <a:gd name="T21" fmla="*/ 17 h 264"/>
                <a:gd name="T22" fmla="*/ 119 w 160"/>
                <a:gd name="T23" fmla="*/ 17 h 264"/>
                <a:gd name="T24" fmla="*/ 77 w 160"/>
                <a:gd name="T25" fmla="*/ 99 h 264"/>
                <a:gd name="T26" fmla="*/ 126 w 160"/>
                <a:gd name="T27" fmla="*/ 99 h 264"/>
                <a:gd name="T28" fmla="*/ 62 w 160"/>
                <a:gd name="T29" fmla="*/ 189 h 264"/>
                <a:gd name="T30" fmla="*/ 75 w 160"/>
                <a:gd name="T31" fmla="*/ 120 h 264"/>
                <a:gd name="T32" fmla="*/ 23 w 160"/>
                <a:gd name="T33" fmla="*/ 12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64">
                  <a:moveTo>
                    <a:pt x="160" y="82"/>
                  </a:moveTo>
                  <a:lnTo>
                    <a:pt x="143" y="82"/>
                  </a:lnTo>
                  <a:lnTo>
                    <a:pt x="105" y="82"/>
                  </a:lnTo>
                  <a:lnTo>
                    <a:pt x="149" y="0"/>
                  </a:lnTo>
                  <a:lnTo>
                    <a:pt x="41" y="0"/>
                  </a:lnTo>
                  <a:lnTo>
                    <a:pt x="0" y="136"/>
                  </a:lnTo>
                  <a:lnTo>
                    <a:pt x="55" y="136"/>
                  </a:lnTo>
                  <a:lnTo>
                    <a:pt x="28" y="264"/>
                  </a:lnTo>
                  <a:lnTo>
                    <a:pt x="160" y="82"/>
                  </a:lnTo>
                  <a:close/>
                  <a:moveTo>
                    <a:pt x="23" y="120"/>
                  </a:moveTo>
                  <a:lnTo>
                    <a:pt x="53" y="17"/>
                  </a:lnTo>
                  <a:lnTo>
                    <a:pt x="119" y="17"/>
                  </a:lnTo>
                  <a:lnTo>
                    <a:pt x="77" y="99"/>
                  </a:lnTo>
                  <a:lnTo>
                    <a:pt x="126" y="99"/>
                  </a:lnTo>
                  <a:lnTo>
                    <a:pt x="62" y="189"/>
                  </a:lnTo>
                  <a:lnTo>
                    <a:pt x="75" y="120"/>
                  </a:lnTo>
                  <a:lnTo>
                    <a:pt x="23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6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44AE46B-27D1-4E39-924B-FBE93C9282E0}"/>
                </a:ext>
              </a:extLst>
            </p:cNvPr>
            <p:cNvGrpSpPr/>
            <p:nvPr/>
          </p:nvGrpSpPr>
          <p:grpSpPr>
            <a:xfrm>
              <a:off x="6795675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483BB30-55A5-4D72-903B-75EEDF6AA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E2460B-DC1A-4DC8-A92A-3D935AC7DE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2D249EA-D91E-479C-B041-C3A083AAF7F8}"/>
                </a:ext>
              </a:extLst>
            </p:cNvPr>
            <p:cNvGrpSpPr/>
            <p:nvPr/>
          </p:nvGrpSpPr>
          <p:grpSpPr>
            <a:xfrm flipH="1">
              <a:off x="7305699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299727D-DDA7-4272-AE4E-F9D33CB62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967EFDB-C9D4-4D66-988C-DC4BDFDD51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B82EA-22F2-4566-89D0-0A496B40DD4D}"/>
              </a:ext>
            </a:extLst>
          </p:cNvPr>
          <p:cNvCxnSpPr>
            <a:cxnSpLocks/>
          </p:cNvCxnSpPr>
          <p:nvPr/>
        </p:nvCxnSpPr>
        <p:spPr>
          <a:xfrm>
            <a:off x="3044370" y="2218901"/>
            <a:ext cx="0" cy="349342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008F495-8AB4-4BDF-AFA7-9139AD939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</a:t>
            </a:r>
            <a:r>
              <a:rPr lang="en-US" dirty="0">
                <a:solidFill>
                  <a:srgbClr val="7030A0"/>
                </a:solidFill>
              </a:rPr>
              <a:t>integration</a:t>
            </a:r>
            <a:r>
              <a:rPr lang="en-US" dirty="0"/>
              <a:t> with Azure ecosystem</a:t>
            </a:r>
            <a:br>
              <a:rPr lang="en-US" dirty="0"/>
            </a:br>
            <a:r>
              <a:rPr lang="en-US" sz="1765" dirty="0"/>
              <a:t>Functions is the center piece of the Serverless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61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Azure Functions?</a:t>
            </a:r>
            <a:endParaRPr lang="en-US" sz="4704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7227BE-3AA1-4C60-910D-6011E99721AD}"/>
              </a:ext>
            </a:extLst>
          </p:cNvPr>
          <p:cNvGrpSpPr/>
          <p:nvPr/>
        </p:nvGrpSpPr>
        <p:grpSpPr>
          <a:xfrm>
            <a:off x="4134177" y="1194480"/>
            <a:ext cx="3216640" cy="4772881"/>
            <a:chOff x="4133899" y="1194163"/>
            <a:chExt cx="3217096" cy="47735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021440C-E964-4E84-A286-39927A605C5E}"/>
                </a:ext>
              </a:extLst>
            </p:cNvPr>
            <p:cNvGrpSpPr/>
            <p:nvPr/>
          </p:nvGrpSpPr>
          <p:grpSpPr>
            <a:xfrm>
              <a:off x="4841006" y="1194163"/>
              <a:ext cx="2509989" cy="4773560"/>
              <a:chOff x="4841006" y="1194163"/>
              <a:chExt cx="2509989" cy="4773560"/>
            </a:xfrm>
          </p:grpSpPr>
          <p:pic>
            <p:nvPicPr>
              <p:cNvPr id="4" name="Graphic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75955" y="2508954"/>
                <a:ext cx="1872266" cy="1872265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4841006" y="5026622"/>
                <a:ext cx="2509989" cy="941101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7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Author functions in C#, F#, Node.JS, Java, and more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563907" y="1194163"/>
                <a:ext cx="1064188" cy="622056"/>
              </a:xfrm>
              <a:prstGeom prst="rect">
                <a:avLst/>
              </a:prstGeom>
              <a:noFill/>
            </p:spPr>
            <p:txBody>
              <a:bodyPr wrap="none" lIns="179259" tIns="143407" rIns="179259" bIns="143407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Code</a:t>
                </a:r>
              </a:p>
            </p:txBody>
          </p:sp>
        </p:grpSp>
        <p:sp>
          <p:nvSpPr>
            <p:cNvPr id="45" name="Arrow: Right 44"/>
            <p:cNvSpPr/>
            <p:nvPr/>
          </p:nvSpPr>
          <p:spPr bwMode="auto">
            <a:xfrm>
              <a:off x="4133899" y="3284824"/>
              <a:ext cx="597617" cy="288353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AEB94C-4BF7-4043-AFAD-D84759DE6553}"/>
              </a:ext>
            </a:extLst>
          </p:cNvPr>
          <p:cNvGrpSpPr/>
          <p:nvPr/>
        </p:nvGrpSpPr>
        <p:grpSpPr>
          <a:xfrm>
            <a:off x="1314268" y="1203628"/>
            <a:ext cx="2675432" cy="4998139"/>
            <a:chOff x="1313589" y="1203312"/>
            <a:chExt cx="2675812" cy="49988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6A35250-6931-4F30-B3A2-42AD10F2E3AE}"/>
                </a:ext>
              </a:extLst>
            </p:cNvPr>
            <p:cNvGrpSpPr/>
            <p:nvPr/>
          </p:nvGrpSpPr>
          <p:grpSpPr>
            <a:xfrm>
              <a:off x="1313589" y="1797206"/>
              <a:ext cx="2316072" cy="3009131"/>
              <a:chOff x="1313589" y="1797206"/>
              <a:chExt cx="2316072" cy="3009131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F46B04FD-CD20-4A04-AC25-AD0395A47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13589" y="1797206"/>
                <a:ext cx="1814384" cy="1402024"/>
              </a:xfrm>
              <a:prstGeom prst="rect">
                <a:avLst/>
              </a:prstGeom>
            </p:spPr>
          </p:pic>
          <p:grpSp>
            <p:nvGrpSpPr>
              <p:cNvPr id="30" name="Group 29"/>
              <p:cNvGrpSpPr/>
              <p:nvPr/>
            </p:nvGrpSpPr>
            <p:grpSpPr>
              <a:xfrm>
                <a:off x="1838307" y="2116021"/>
                <a:ext cx="1791354" cy="2690316"/>
                <a:chOff x="4945434" y="1645264"/>
                <a:chExt cx="1827274" cy="2744263"/>
              </a:xfrm>
            </p:grpSpPr>
            <p:pic>
              <p:nvPicPr>
                <p:cNvPr id="18" name="Graphic 17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078" y="2590125"/>
                  <a:ext cx="777240" cy="777240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9">
                  <a:grayscl/>
                </a:blip>
                <a:stretch>
                  <a:fillRect/>
                </a:stretch>
              </p:blipFill>
              <p:spPr>
                <a:xfrm>
                  <a:off x="4945434" y="3609236"/>
                  <a:ext cx="780290" cy="780291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10">
                  <a:grayscl/>
                </a:blip>
                <a:stretch>
                  <a:fillRect/>
                </a:stretch>
              </p:blipFill>
              <p:spPr>
                <a:xfrm>
                  <a:off x="5992418" y="2594426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11">
                  <a:grayscl/>
                </a:blip>
                <a:stretch>
                  <a:fillRect/>
                </a:stretch>
              </p:blipFill>
              <p:spPr>
                <a:xfrm>
                  <a:off x="5982841" y="1645264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12">
                  <a:grayscl/>
                </a:blip>
                <a:stretch>
                  <a:fillRect/>
                </a:stretch>
              </p:blipFill>
              <p:spPr>
                <a:xfrm>
                  <a:off x="5992419" y="3609236"/>
                  <a:ext cx="761134" cy="761134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TextBox 26"/>
            <p:cNvSpPr txBox="1"/>
            <p:nvPr/>
          </p:nvSpPr>
          <p:spPr>
            <a:xfrm>
              <a:off x="2129473" y="1203312"/>
              <a:ext cx="1209868" cy="622056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Events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79412" y="5026622"/>
              <a:ext cx="2509989" cy="1175541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React to timers, HTTP, or events from your favorite Azure services, with more on the way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CD68B5-1FE2-4DE6-91B0-19AA156BD999}"/>
              </a:ext>
            </a:extLst>
          </p:cNvPr>
          <p:cNvGrpSpPr/>
          <p:nvPr/>
        </p:nvGrpSpPr>
        <p:grpSpPr>
          <a:xfrm>
            <a:off x="7458535" y="1194480"/>
            <a:ext cx="3253400" cy="4787404"/>
            <a:chOff x="7458727" y="1194163"/>
            <a:chExt cx="3253861" cy="4788086"/>
          </a:xfrm>
        </p:grpSpPr>
        <p:sp>
          <p:nvSpPr>
            <p:cNvPr id="46" name="Arrow: Right 45"/>
            <p:cNvSpPr/>
            <p:nvPr/>
          </p:nvSpPr>
          <p:spPr bwMode="auto">
            <a:xfrm>
              <a:off x="7458727" y="3284823"/>
              <a:ext cx="597617" cy="288353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73FB0B-8500-4F71-AF72-1B0DDE27BB1D}"/>
                </a:ext>
              </a:extLst>
            </p:cNvPr>
            <p:cNvGrpSpPr/>
            <p:nvPr/>
          </p:nvGrpSpPr>
          <p:grpSpPr>
            <a:xfrm>
              <a:off x="8202599" y="1194163"/>
              <a:ext cx="2509989" cy="4788086"/>
              <a:chOff x="8202599" y="1194163"/>
              <a:chExt cx="2509989" cy="4788086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8561168" y="2569927"/>
                <a:ext cx="1792850" cy="1728536"/>
                <a:chOff x="8732837" y="2620962"/>
                <a:chExt cx="1828800" cy="1763197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13">
                  <a:grayscl/>
                </a:blip>
                <a:stretch>
                  <a:fillRect/>
                </a:stretch>
              </p:blipFill>
              <p:spPr>
                <a:xfrm>
                  <a:off x="8732837" y="3593272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14">
                  <a:grayscl/>
                </a:blip>
                <a:stretch>
                  <a:fillRect/>
                </a:stretch>
              </p:blipFill>
              <p:spPr>
                <a:xfrm>
                  <a:off x="9781347" y="2634011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10">
                  <a:grayscl/>
                </a:blip>
                <a:stretch>
                  <a:fillRect/>
                </a:stretch>
              </p:blipFill>
              <p:spPr>
                <a:xfrm>
                  <a:off x="8734032" y="2620962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12">
                  <a:grayscl/>
                </a:blip>
                <a:stretch>
                  <a:fillRect/>
                </a:stretch>
              </p:blipFill>
              <p:spPr>
                <a:xfrm>
                  <a:off x="9781347" y="3603869"/>
                  <a:ext cx="780290" cy="780290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/>
              <p:cNvSpPr txBox="1"/>
              <p:nvPr/>
            </p:nvSpPr>
            <p:spPr>
              <a:xfrm>
                <a:off x="8741956" y="1194163"/>
                <a:ext cx="1431275" cy="622056"/>
              </a:xfrm>
              <a:prstGeom prst="rect">
                <a:avLst/>
              </a:prstGeom>
              <a:noFill/>
            </p:spPr>
            <p:txBody>
              <a:bodyPr wrap="none" lIns="179259" tIns="143407" rIns="179259" bIns="143407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Outputs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202599" y="5028179"/>
                <a:ext cx="2509989" cy="954070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7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Send results to an ever-growing collection of services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870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svg="http://schemas.microsoft.com/office/drawing/2016/SVG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A3CDF-592F-4587-BFF9-326D46CEA1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594208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6500" dirty="0"/>
              <a:t>Azure Functions is a great solution for processing data, integrating systems, working with the internet-of-things (IoT), and building simple APIs. 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sz="6500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6500" dirty="0"/>
              <a:t>Azure Functions supports:</a:t>
            </a:r>
          </a:p>
          <a:p>
            <a:pPr marL="1077913" indent="-725488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50000"/>
              <a:buBlip>
                <a:blip r:embed="rId3"/>
              </a:buBlip>
            </a:pPr>
            <a:r>
              <a:rPr lang="en-US" sz="51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Triggers</a:t>
            </a:r>
            <a:r>
              <a:rPr lang="en-US" sz="51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which are ways to start execution of your code (timer, http calls, item in a queue,…)</a:t>
            </a:r>
          </a:p>
          <a:p>
            <a:pPr marL="1077913" indent="-725488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50000"/>
              <a:buBlip>
                <a:blip r:embed="rId4"/>
              </a:buBlip>
            </a:pPr>
            <a:r>
              <a:rPr lang="en-US" sz="51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Bindings</a:t>
            </a:r>
            <a:r>
              <a:rPr lang="en-US" sz="51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which are ways to simplify coding for input and output data (queue, blob storage, </a:t>
            </a:r>
            <a:r>
              <a:rPr lang="en-US" sz="51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CosmosDB</a:t>
            </a:r>
            <a:r>
              <a:rPr lang="en-US" sz="51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SendGrid)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07873-CBB7-44C2-A0A0-D1F5FA57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can I do with Azure </a:t>
            </a:r>
            <a:r>
              <a:rPr lang="it-IT" dirty="0" err="1"/>
              <a:t>Functions</a:t>
            </a:r>
            <a:r>
              <a:rPr lang="it-IT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72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3233</TotalTime>
  <Words>797</Words>
  <Application>Microsoft Office PowerPoint</Application>
  <PresentationFormat>Widescreen</PresentationFormat>
  <Paragraphs>142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Consolas</vt:lpstr>
      <vt:lpstr>Segoe Pro</vt:lpstr>
      <vt:lpstr>Segoe UI</vt:lpstr>
      <vt:lpstr>Segoe UI Light</vt:lpstr>
      <vt:lpstr>Segoe UI Semibold</vt:lpstr>
      <vt:lpstr>Segoe UI Semilight</vt:lpstr>
      <vt:lpstr>Times New Roman</vt:lpstr>
      <vt:lpstr>Webdings</vt:lpstr>
      <vt:lpstr>Wingdings</vt:lpstr>
      <vt:lpstr>Dotnet_Template</vt:lpstr>
      <vt:lpstr>PowerPoint Presentation</vt:lpstr>
      <vt:lpstr>Grazie ai nostri sponsor</vt:lpstr>
      <vt:lpstr>Welcome Azure Functions 2.0</vt:lpstr>
      <vt:lpstr>Serverless is to servers as wireless is to wired.  Wireless internet still requires wires, but customers don't need to interact with them!! </vt:lpstr>
      <vt:lpstr>What is serverless?</vt:lpstr>
      <vt:lpstr>PowerPoint Presentation</vt:lpstr>
      <vt:lpstr>Full integration with Azure ecosystem Functions is the center piece of the Serverless platform</vt:lpstr>
      <vt:lpstr>What are Azure Functions?</vt:lpstr>
      <vt:lpstr>What can I do with Azure Functions?</vt:lpstr>
      <vt:lpstr>PowerPoint Presentation</vt:lpstr>
      <vt:lpstr>Architecture</vt:lpstr>
      <vt:lpstr>How much do they cost?</vt:lpstr>
      <vt:lpstr>Developer tools</vt:lpstr>
      <vt:lpstr>Run functions from a package</vt:lpstr>
      <vt:lpstr>Azure Functions Y DevOps</vt:lpstr>
      <vt:lpstr>Hello “serverless” world</vt:lpstr>
      <vt:lpstr>A real-world scenario</vt:lpstr>
      <vt:lpstr>A real-world scenario – Azure Functions</vt:lpstr>
      <vt:lpstr>Order Manager Serverless</vt:lpstr>
      <vt:lpstr>Best Practices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Massimo Bonanni</cp:lastModifiedBy>
  <cp:revision>7</cp:revision>
  <dcterms:created xsi:type="dcterms:W3CDTF">2018-01-09T22:22:16Z</dcterms:created>
  <dcterms:modified xsi:type="dcterms:W3CDTF">2018-10-23T13:33:38Z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